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tags/tag1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xml" ContentType="application/vnd.openxmlformats-officedocument.presentationml.tags+xml"/>
  <Override PartName="/ppt/notesSlides/notesSlide33.xml" ContentType="application/vnd.openxmlformats-officedocument.presentationml.notesSlide+xml"/>
  <Override PartName="/ppt/tags/tag12.xml" ContentType="application/vnd.openxmlformats-officedocument.presentationml.tags+xml"/>
  <Override PartName="/ppt/notesSlides/notesSlide34.xml" ContentType="application/vnd.openxmlformats-officedocument.presentationml.notesSlide+xml"/>
  <Override PartName="/ppt/tags/tag13.xml" ContentType="application/vnd.openxmlformats-officedocument.presentationml.tags+xml"/>
  <Override PartName="/ppt/notesSlides/notesSlide35.xml" ContentType="application/vnd.openxmlformats-officedocument.presentationml.notesSlide+xml"/>
  <Override PartName="/ppt/tags/tag14.xml" ContentType="application/vnd.openxmlformats-officedocument.presentationml.tags+xml"/>
  <Override PartName="/ppt/notesSlides/notesSlide36.xml" ContentType="application/vnd.openxmlformats-officedocument.presentationml.notesSlide+xml"/>
  <Override PartName="/ppt/tags/tag15.xml" ContentType="application/vnd.openxmlformats-officedocument.presentationml.tags+xml"/>
  <Override PartName="/ppt/notesSlides/notesSlide37.xml" ContentType="application/vnd.openxmlformats-officedocument.presentationml.notesSlide+xml"/>
  <Override PartName="/ppt/tags/tag16.xml" ContentType="application/vnd.openxmlformats-officedocument.presentationml.tags+xml"/>
  <Override PartName="/ppt/notesSlides/notesSlide38.xml" ContentType="application/vnd.openxmlformats-officedocument.presentationml.notesSlide+xml"/>
  <Override PartName="/ppt/tags/tag17.xml" ContentType="application/vnd.openxmlformats-officedocument.presentationml.tags+xml"/>
  <Override PartName="/ppt/notesSlides/notesSlide39.xml" ContentType="application/vnd.openxmlformats-officedocument.presentationml.notesSlide+xml"/>
  <Override PartName="/ppt/tags/tag18.xml" ContentType="application/vnd.openxmlformats-officedocument.presentationml.tags+xml"/>
  <Override PartName="/ppt/notesSlides/notesSlide40.xml" ContentType="application/vnd.openxmlformats-officedocument.presentationml.notesSlide+xml"/>
  <Override PartName="/ppt/tags/tag19.xml" ContentType="application/vnd.openxmlformats-officedocument.presentationml.tags+xml"/>
  <Override PartName="/ppt/notesSlides/notesSlide41.xml" ContentType="application/vnd.openxmlformats-officedocument.presentationml.notesSlide+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7" r:id="rId3"/>
  </p:sldMasterIdLst>
  <p:notesMasterIdLst>
    <p:notesMasterId r:id="rId60"/>
  </p:notesMasterIdLst>
  <p:sldIdLst>
    <p:sldId id="256" r:id="rId4"/>
    <p:sldId id="258" r:id="rId5"/>
    <p:sldId id="370" r:id="rId6"/>
    <p:sldId id="371" r:id="rId7"/>
    <p:sldId id="346" r:id="rId8"/>
    <p:sldId id="347" r:id="rId9"/>
    <p:sldId id="395" r:id="rId10"/>
    <p:sldId id="348" r:id="rId11"/>
    <p:sldId id="394" r:id="rId12"/>
    <p:sldId id="396" r:id="rId13"/>
    <p:sldId id="397" r:id="rId14"/>
    <p:sldId id="368" r:id="rId15"/>
    <p:sldId id="349" r:id="rId16"/>
    <p:sldId id="350" r:id="rId17"/>
    <p:sldId id="351" r:id="rId18"/>
    <p:sldId id="352" r:id="rId19"/>
    <p:sldId id="398" r:id="rId20"/>
    <p:sldId id="399" r:id="rId21"/>
    <p:sldId id="400" r:id="rId22"/>
    <p:sldId id="373" r:id="rId23"/>
    <p:sldId id="374" r:id="rId24"/>
    <p:sldId id="375" r:id="rId25"/>
    <p:sldId id="376" r:id="rId26"/>
    <p:sldId id="377" r:id="rId27"/>
    <p:sldId id="378" r:id="rId28"/>
    <p:sldId id="390" r:id="rId29"/>
    <p:sldId id="391" r:id="rId30"/>
    <p:sldId id="392" r:id="rId31"/>
    <p:sldId id="393" r:id="rId32"/>
    <p:sldId id="353" r:id="rId33"/>
    <p:sldId id="359" r:id="rId34"/>
    <p:sldId id="362" r:id="rId35"/>
    <p:sldId id="363" r:id="rId36"/>
    <p:sldId id="361" r:id="rId37"/>
    <p:sldId id="401" r:id="rId38"/>
    <p:sldId id="364" r:id="rId39"/>
    <p:sldId id="355" r:id="rId40"/>
    <p:sldId id="356" r:id="rId41"/>
    <p:sldId id="357" r:id="rId42"/>
    <p:sldId id="358" r:id="rId43"/>
    <p:sldId id="403" r:id="rId44"/>
    <p:sldId id="404" r:id="rId45"/>
    <p:sldId id="405" r:id="rId46"/>
    <p:sldId id="406" r:id="rId47"/>
    <p:sldId id="407" r:id="rId48"/>
    <p:sldId id="408" r:id="rId49"/>
    <p:sldId id="409" r:id="rId50"/>
    <p:sldId id="380" r:id="rId51"/>
    <p:sldId id="402" r:id="rId52"/>
    <p:sldId id="382" r:id="rId53"/>
    <p:sldId id="383" r:id="rId54"/>
    <p:sldId id="384" r:id="rId55"/>
    <p:sldId id="385" r:id="rId56"/>
    <p:sldId id="386" r:id="rId57"/>
    <p:sldId id="387" r:id="rId58"/>
    <p:sldId id="310"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ambria Math" panose="02040503050406030204" pitchFamily="18" charset="0"/>
      <p:regular r:id="rId65"/>
    </p:embeddedFont>
    <p:embeddedFont>
      <p:font typeface="Fredoka One" panose="020B0604020202020204" charset="0"/>
      <p:regular r:id="rId66"/>
    </p:embeddedFont>
    <p:embeddedFont>
      <p:font typeface="Palanquin Dark" panose="020B0604020202020204" charset="0"/>
      <p:regular r:id="rId67"/>
      <p:bold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aleway" pitchFamily="2" charset="0"/>
      <p:regular r:id="rId76"/>
      <p:bold r:id="rId77"/>
      <p:italic r:id="rId78"/>
      <p:boldItalic r:id="rId79"/>
    </p:embeddedFont>
    <p:embeddedFont>
      <p:font typeface="Raleway Black" pitchFamily="2" charset="0"/>
      <p:bold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0360E5A-3F12-4B32-A56B-FD30C2EAA764}">
          <p14:sldIdLst>
            <p14:sldId id="256"/>
            <p14:sldId id="258"/>
            <p14:sldId id="370"/>
            <p14:sldId id="371"/>
            <p14:sldId id="346"/>
            <p14:sldId id="347"/>
            <p14:sldId id="395"/>
            <p14:sldId id="348"/>
            <p14:sldId id="394"/>
            <p14:sldId id="396"/>
            <p14:sldId id="397"/>
            <p14:sldId id="368"/>
            <p14:sldId id="349"/>
            <p14:sldId id="350"/>
            <p14:sldId id="351"/>
            <p14:sldId id="352"/>
            <p14:sldId id="398"/>
            <p14:sldId id="399"/>
            <p14:sldId id="400"/>
            <p14:sldId id="373"/>
            <p14:sldId id="374"/>
            <p14:sldId id="375"/>
            <p14:sldId id="376"/>
            <p14:sldId id="377"/>
            <p14:sldId id="378"/>
            <p14:sldId id="390"/>
            <p14:sldId id="391"/>
            <p14:sldId id="392"/>
            <p14:sldId id="393"/>
          </p14:sldIdLst>
        </p14:section>
        <p14:section name="Untitled Section" id="{9C50DC76-9F3E-4D1D-86E0-7EF80D45F02F}">
          <p14:sldIdLst>
            <p14:sldId id="353"/>
            <p14:sldId id="359"/>
            <p14:sldId id="362"/>
            <p14:sldId id="363"/>
            <p14:sldId id="361"/>
            <p14:sldId id="401"/>
            <p14:sldId id="364"/>
            <p14:sldId id="355"/>
            <p14:sldId id="356"/>
            <p14:sldId id="357"/>
            <p14:sldId id="358"/>
            <p14:sldId id="403"/>
            <p14:sldId id="404"/>
            <p14:sldId id="405"/>
            <p14:sldId id="406"/>
            <p14:sldId id="407"/>
            <p14:sldId id="408"/>
            <p14:sldId id="409"/>
            <p14:sldId id="380"/>
            <p14:sldId id="402"/>
            <p14:sldId id="382"/>
            <p14:sldId id="383"/>
            <p14:sldId id="384"/>
            <p14:sldId id="385"/>
            <p14:sldId id="386"/>
            <p14:sldId id="387"/>
            <p14:sldId id="310"/>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EF43E8-6A51-41AD-81B5-D602FF0B57A1}">
  <a:tblStyle styleId="{61EF43E8-6A51-41AD-81B5-D602FF0B57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60"/>
  </p:normalViewPr>
  <p:slideViewPr>
    <p:cSldViewPr snapToGrid="0">
      <p:cViewPr varScale="1">
        <p:scale>
          <a:sx n="112" d="100"/>
          <a:sy n="112" d="100"/>
        </p:scale>
        <p:origin x="653"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3-11-30T06:57:43.51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brush xml:id="br2">
      <inkml:brushProperty name="width" value="0.055" units="cm"/>
      <inkml:brushProperty name="height" value="0.055" units="cm"/>
    </inkml:brush>
  </inkml:definitions>
  <iact:action type="add" startTime="35754">
    <iact:property name="dataType"/>
    <iact:actionData xml:id="d0">
      <inkml:trace xmlns:inkml="http://www.w3.org/2003/InkML" xml:id="stk0" contextRef="#ctx0" brushRef="#br0">17968 8265 0,'-26'0'62,"-1"0"2,1 0-63,0 0 34,0 0-32,-52 0 26,52 0-27,-26 0 20,-53 0-21,27 0 59,0 52-59,0-26 46,52 0-44,0 0 23,-1 27-25,1-27 29,-26 26-28,52-26 0,-26 52 56,-26 0-57,52 53 44,0-53-44,26 52 46,0-78-46,105 27 44,-105-53-43,26 0-2,104 26 60,105-26-58,-183-26 27,131 0-28,-105 0 60,-78 0-59,0-78 59,0 0-60,-26 25 59,0-51-58,0 78-1,0-104 57,0-53-55,-26 53 58,26 52-60,-26-1 45,0 79-44,26-26 74</inkml:trace>
    </iact:actionData>
  </iact:action>
  <iact:action type="add" startTime="45961">
    <iact:property name="dataType"/>
    <iact:actionData xml:id="d1">
      <inkml:trace xmlns:inkml="http://www.w3.org/2003/InkML" xml:id="stk1" contextRef="#ctx0" brushRef="#br1">16585 7952 0,'0'26'79,"-26"-26"-76,26 52 26,-26-52-26,0 27 26,0-27-26,-52 78 25,0-52 0,-79 78-25,105-78 26,-52 26-28,-1 53 32,53-53-2,26-26 0,0-26 1,26 26-29,0 0 25,0 0-26,-26 0 28,26 0-28,0 26 26,0 1 4,0-1-2,26 0 4,52 0-4,105 0 0,-131-52-28,209 52 27,-157-26-27,-26-26 29,-25 0-29,-27 0 26,0 0-25,0 0 25,0 0-26,52 0 27,26-26 3,-51 26-31,25-26 29,-26 0-3,78-26-25,-51 0 31,-79 26 9,0 0-39,0-26 31,0 25-32,0 1 27,0-26-27,-79-52 52,-77-53-53,104 157 30,-79-104-28,105 78 26,-78-52-28,-53-26 34,131 104-9,-52-53-23,0 27 31,52 26-8,0 0-24,0 0 32,0 0 69</inkml:trace>
    </iact:actionData>
  </iact:action>
  <iact:action type="add" startTime="48051">
    <iact:property name="dataType"/>
    <iact:actionData xml:id="d2">
      <inkml:trace xmlns:inkml="http://www.w3.org/2003/InkML" xml:id="stk2" contextRef="#ctx0" brushRef="#br1">16481 9412 0,'-26'0'136,"0"26"-134,-26 53 44,-26-27-44,52 0 27,-131 26-27,79-26 43,52-26-42,0 26 26,-26 27-28,-1 25 59,1 26-56,26-78-3,0 79 41,26-105-40,0 0 27,0 78-28,0 53 60,52-53-59,131 0 59,312-52-60,53-26 59,-105-26-58,-417-26 57,0-26-56,-26-52 41,-26-26-42,-130-27 44,130 79-45,-53 0 60,1-53-58,26 27 40,26 26-40,0 52-1,-52-78 40,26 25-39,52 53-1,-53-26 42,1 26-43,26 0 60,-26 0-60,-26 0 61,26 26-59,-1 0 40,106 26 50</inkml:trace>
    </iact:actionData>
  </iact:action>
  <iact:action type="add" startTime="49683">
    <iact:property name="dataType"/>
    <iact:actionData xml:id="d3">
      <inkml:trace xmlns:inkml="http://www.w3.org/2003/InkML" xml:id="stk3" contextRef="#ctx0" brushRef="#br1">18098 9751 0,'0'0'29,"-26"0"-28,0 0 32,-26 0-2,-105 52-2,105-26 0,-104 27-28,103-53 29,-103 78-27,52-26 29,78-26 0,26 0-2,0 0 3,0 26-3,0 0-29,0 79 29,0-79-27,0 26 25,0-26-25,52 105 35,0-79-36,78 52 57,-51-78-56,-27-25-2,78 25 57,27-52-57,-27 0 60,26-26-59,-130 0 29,-26-27-30,0-25 60,27-104-59,-1 156 27,-26-79-28,0 1 59,-26-26-57,26 104-1,0-53 40,0 27-40,-53-26 57,27 26-58,26 26 59,-26 0-58,0 26 0,0-26 57,0 0-58,0 26 125</inkml:trace>
    </iact:actionData>
  </iact:action>
  <iact:action type="add" startTime="63251">
    <iact:property name="dataType" value="strokeEraser"/>
    <iact:actionData xml:id="d4">
      <inkml:trace xmlns:inkml="http://www.w3.org/2003/InkML" xml:id="stk4" contextRef="#ctx0" brushRef="#br2">21645 12593 0</inkml:trace>
    </iact:actionData>
  </iact:action>
  <iact:action type="add" startTime="63804">
    <iact:property name="dataType" value="strokeEraser"/>
    <iact:actionData xml:id="d5">
      <inkml:trace xmlns:inkml="http://www.w3.org/2003/InkML" xml:id="stk5" contextRef="#ctx0" brushRef="#br2">21697 12410 0</inkml:trace>
    </iact:actionData>
  </iact:action>
  <iact:action type="remove" startTime="64267">
    <iact:property name="style" value="instant"/>
    <iact:actionData xml:id="d6" ref="#d1"/>
  </iact:action>
  <iact:action type="add" startTime="64271">
    <iact:property name="dataType" value="strokeEraser"/>
    <iact:actionData xml:id="d7">
      <inkml:trace xmlns:inkml="http://www.w3.org/2003/InkML" xml:id="stk6" contextRef="#ctx0" brushRef="#br2">21853 12254 0</inkml:trace>
    </iact:actionData>
  </iact:action>
  <iact:action type="add" startTime="64715">
    <iact:property name="dataType" value="strokeEraser"/>
    <iact:actionData xml:id="d8">
      <inkml:trace xmlns:inkml="http://www.w3.org/2003/InkML" xml:id="stk7" contextRef="#ctx0" brushRef="#br2">22975 12332 0</inkml:trace>
    </iact:actionData>
  </iact:action>
  <iact:action type="add" startTime="65034">
    <iact:property name="dataType" value="strokeEraser"/>
    <iact:actionData xml:id="d9">
      <inkml:trace xmlns:inkml="http://www.w3.org/2003/InkML" xml:id="stk8" contextRef="#ctx0" brushRef="#br2">22923 12671 0</inkml:trace>
    </iact:actionData>
  </iact:action>
  <iact:action type="remove" startTime="65450">
    <iact:property name="style" value="instant"/>
    <iact:actionData xml:id="d10" ref="#d0"/>
  </iact:action>
  <iact:action type="add" startTime="65454">
    <iact:property name="dataType" value="strokeEraser"/>
    <iact:actionData xml:id="d11">
      <inkml:trace xmlns:inkml="http://www.w3.org/2003/InkML" xml:id="stk9" contextRef="#ctx0" brushRef="#br2">22923 12619 0</inkml:trace>
    </iact:actionData>
  </iact:action>
  <iact:action type="add" startTime="66227">
    <iact:property name="dataType" value="strokeEraser"/>
    <iact:actionData xml:id="d12">
      <inkml:trace xmlns:inkml="http://www.w3.org/2003/InkML" xml:id="stk10" contextRef="#ctx0" brushRef="#br2">21019 13427 0</inkml:trace>
    </iact:actionData>
  </iact:action>
  <iact:action type="add" startTime="66699">
    <iact:property name="dataType" value="strokeEraser"/>
    <iact:actionData xml:id="d13">
      <inkml:trace xmlns:inkml="http://www.w3.org/2003/InkML" xml:id="stk11" contextRef="#ctx0" brushRef="#br2">21097 13792 0,'0'26'119,"0"0"-112</inkml:trace>
    </iact:actionData>
  </iact:action>
  <iact:action type="remove" startTime="67068">
    <iact:property name="style" value="instant"/>
    <iact:actionData xml:id="d14" ref="#d2"/>
  </iact:action>
  <iact:action type="add" startTime="67071">
    <iact:property name="dataType" value="strokeEraser"/>
    <iact:actionData xml:id="d15">
      <inkml:trace xmlns:inkml="http://www.w3.org/2003/InkML" xml:id="stk12" contextRef="#ctx0" brushRef="#br2">21540 14105 0</inkml:trace>
    </iact:actionData>
  </iact:action>
  <iact:action type="add" startTime="67635">
    <iact:property name="dataType" value="strokeEraser"/>
    <iact:actionData xml:id="d16">
      <inkml:trace xmlns:inkml="http://www.w3.org/2003/InkML" xml:id="stk13" contextRef="#ctx0" brushRef="#br2">22766 13922 0,'0'27'63,"0"-1"-56,0 0 2,-26 0-2,-26 0 1</inkml:trace>
    </iact:actionData>
  </iact:action>
  <iact:action type="add" startTime="67875">
    <iact:property name="dataType" value="strokeEraser"/>
    <iact:actionData xml:id="d17">
      <inkml:trace xmlns:inkml="http://www.w3.org/2003/InkML" xml:id="stk14" contextRef="#ctx0" brushRef="#br2">22375 14209 0,'26'0'102</inkml:trace>
    </iact:actionData>
  </iact:action>
  <iact:action type="add" startTime="68145">
    <iact:property name="dataType" value="strokeEraser"/>
    <iact:actionData xml:id="d18">
      <inkml:trace xmlns:inkml="http://www.w3.org/2003/InkML" xml:id="stk15" contextRef="#ctx0" brushRef="#br2">22844 14079 0</inkml:trace>
    </iact:actionData>
  </iact:action>
  <iact:action type="remove" startTime="68436">
    <iact:property name="style" value="instant"/>
    <iact:actionData xml:id="d19" ref="#d3"/>
  </iact:action>
  <iact:action type="add" startTime="68438">
    <iact:property name="dataType" value="strokeEraser"/>
    <iact:actionData xml:id="d20">
      <inkml:trace xmlns:inkml="http://www.w3.org/2003/InkML" xml:id="stk16" contextRef="#ctx0" brushRef="#br2">22766 14131 0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3-11-30T07:02:51.232"/>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45461">
    <iact:property name="dataType"/>
    <iact:actionData xml:id="d0">
      <inkml:trace xmlns:inkml="http://www.w3.org/2003/InkML" xml:id="stk0" contextRef="#ctx0" brushRef="#br0">9831 3025 0,'26'0'36,"-26"78"-3,0-26-20,26 0-12,27 209 46,-27-209-44,-26 0 11,26 0-12,-26 0 1,26 27 48,26 129-49,-52-182 6,0 0 4,0 0-11,78 53 44,53-27-12,-79-52-31,104 26 51,261 26-51,-364-52 16,-1 26-15,0-26-1,0 0 36,235 0-36,-209 0 17,0 0-18,1 0 40,77 0-38,-104 0-3,-26 0 19,0 0-17,0 0 51,157 0-51,-157 0 5,78 0 38,-77 0-43,-1 0 49,0 0-49,0 0 38,0 0-9,0 0-30,0 0 45,0 0-44,0 0 47,26 0-47,-26 0 43,53 52-42,-53-26 41,26-26-42,-26 0 38,26 0-38,0 0 48,-26 0-48,0 0 1,-26 26 14,26-26 34,1 0-3,-27 26-47,0 1 1,26-27 45,0 0-21,0 0 53,0 0 121,0 0-198,0 26 44,0-26-44,-26 26 48,52 0-47,-26 0 36,0 0-38,-26 0 216,0 0-149,0 26-67,0-26 72,0 26-70,0-26 134</inkml:trace>
    </iact:actionData>
  </iact:action>
  <iact:action type="remove" startTime="82219">
    <iact:property name="style" value="instant"/>
    <iact:actionData xml:id="d1" ref="#d0"/>
  </iact:action>
  <iact:action type="add" startTime="82219">
    <iact:property name="dataType" value="strokeEraser"/>
    <iact:actionData xml:id="d2">
      <inkml:trace xmlns:inkml="http://www.w3.org/2003/InkML" xml:id="stk1" contextRef="#ctx0" brushRef="#br1">15829 7483 0</inkml:trace>
    </iact:actionData>
  </iact:action>
  <iact:action type="add" startTime="90117">
    <iact:property name="dataType"/>
    <iact:actionData xml:id="d3">
      <inkml:trace xmlns:inkml="http://www.w3.org/2003/InkML" xml:id="stk2" contextRef="#ctx0" brushRef="#br0">939 4615 0,'-26'0'79,"-27"78"-77,27-26 41,-26 53-42,52-53 61,-26-26-59,26 0-2,0 0 40,-26 0-39,26 0 16,-26-26-15,26 26 39,0 26-40,0-26 43,0 27-43,0-27 58,-26 0-58,26 26 58,-26-26-57,26 0-3,0 0 43,0 0-41</inkml:trace>
    </iact:actionData>
  </iact:action>
  <iact:action type="add" startTime="133300">
    <iact:property name="dataType"/>
    <iact:actionData xml:id="d4">
      <inkml:trace xmlns:inkml="http://www.w3.org/2003/InkML" xml:id="stk3" contextRef="#ctx0" brushRef="#br0">1173 5397 0,'-26'26'86,"26"0"-84,0 0 24,0 0-24,-26 1 12,0-1-12,26 26 11,-26-52-10,26 26 10,0 0-11,0 0 76,-26 0-46,26 0-30,0 0 47,-26 26-47,26 1 35,-26-1-1,26-26-33,0 0 44,0 52-44,-26 0 36,26-52-37,0 0 10,0 0-11,0 53 46,0-53-13,0 0-6,0 26-26,0-26 43,0 0-44,0 26 44,0-26 67</inkml:trace>
    </iact:actionData>
  </iact:action>
  <iact:action type="add" startTime="139459">
    <iact:property name="dataType"/>
    <iact:actionData xml:id="d5">
      <inkml:trace xmlns:inkml="http://www.w3.org/2003/InkML" xml:id="stk4" contextRef="#ctx0" brushRef="#br0">1278 6492 0,'0'26'94,"0"0"-91,0 27 41,0-1-13,-26-52 5,26 26-6,0 0-28,0 0 118,-26-26-119,26 26 46,-27 0 33,27 0-78,-26 0 45,26 26-46,0 0 42,-26-52-41,26 27 49,-26 25-48,26-26 3,0 26 43,0-26-47,-26 0 41,26 0 8,0 0-49,0 0 41,0 0-14,0 26 33,0-25 20,26-27-20,0 26-1,0 0-59</inkml:trace>
    </iact:actionData>
  </iact:action>
  <iact:action type="add" startTime="145485">
    <iact:property name="dataType"/>
    <iact:actionData xml:id="d6">
      <inkml:trace xmlns:inkml="http://www.w3.org/2003/InkML" xml:id="stk5" contextRef="#ctx0" brushRef="#br0">16742 9699 0,'0'0'1,"-26"0"40,-26 0-38,26 0 20,-27 0 9,53 26-31,-52 26 45,26-52-44,0 0-2,0 26 49,0 53-47,0-53 44,-26 52-44,0-26 43,52 26-43,0-52 27,0 0 18,0 0-46,0 1 1,0 103 58,0-78-59,26-26 13,-26 0 33,52 26-46,0-26 45,26 0-45,-26-26 39,-26 0 11,1 0-48,-27-26 40,52 26-41,-52-26 11,26 26 37,52-52-49,-52 52 13,0 0-12,-26-26 12,26 0 63,0 0-74,-26 0 24,0 0-26,26 26 28,-26-52 4,0 26-18,26 0 18,-26-1-19,0 1 20,0 0-33,0 0 40,0 0-40,0-26 64,-26-104-64,0 77 45,0 1-43</inkml:trace>
    </iact:actionData>
  </iact:action>
  <iact:action type="add" startTime="154052">
    <iact:property name="dataType"/>
    <iact:actionData xml:id="d7">
      <inkml:trace xmlns:inkml="http://www.w3.org/2003/InkML" xml:id="stk6" contextRef="#ctx0" brushRef="#br0">15282 11133 0,'0'0'1,"-105"0"50,53 0-49,26 0-1,-26 0 49,-287 52-48,235-26 20,-27 0-21,27 0 51,0 53-50,77-79 43,-25 52-43,26-52 38,26 26-10,0 0 18,0 0-46,0 0-2,0 52 45,0-26-43,52 1-1,-52-1 23,53 26-22,103 183 45,-130-235-45,26 52 45,0-52-16,-26 0-29,27-26 24,-27 0-25,-26 26 2,26-26 48,52 26-49,-26-26 36,0 0-36,0 0-1,-25 0 48,207 0-46,-208 0 43,131 0-43,-105 0 40,313-130-41,-313 104 42,53-26-41,-105 26 52,0 0-53,0-1 46,26-25-45,-26 0 20,0-52 8,0 78-30,0-78 52,-131-79-51,105 157 41,-26-26-40,26 26 23,0 0-25,0 0 47,-53-1-45,79 1-2,-26 0 21,0 26-20,0-26 0,0 26 46,-130-104-46,104 78 22,25 26 9,27-26 48</inkml:trace>
    </iact:actionData>
  </iact:action>
  <iact:action type="add" startTime="183716">
    <iact:property name="dataType"/>
    <iact:actionData xml:id="d8">
      <inkml:trace xmlns:inkml="http://www.w3.org/2003/InkML" xml:id="stk7" contextRef="#ctx0" brushRef="#br0">1173 7535 0,'0'52'139,"0"0"-108,0 1 28,0-27-57,0 0 32,0 0 923,0 0-917,0 26-9,-26-26 0,26 0 12,0 26-42,0-26 34,0 0-3,0 0-2,0 1-27,0 25 42,0-26-42,0 0 35,0 26-37,0 0 33,0 0-3,0-26 11,0 0-39,0 0 15,0 1-15,0 25 42,0-26-14,0 0 14,0 0-43,0 26 42,0-26-42,0 78 44,0-77-43,0-1 36,0 52-38,0 0 35,0-52-6,0 0-27,0 0 0,0 26 37,0 1-4,0-27-34,0 0 50,0 26-50,0-26 34,0 26-5,0-26-28,0 0 35,0 26-36,0-26 18,0 27-18,0-27 36,79 182-35,-53-182 15,0 0-15,-26 26-2,0-25 53,104 129-52,-104-130 16,0 0-15,0 0 41,0 0 22,26-26-8,-26 26 71,26 0-97,-26 0-30,0 1 58,0-1-58,26-26-1,-26 26 49,26 0-13,-26 0-5,0 0-1,0 0 0,0 0 52,0 0-81,0 0 22,0 0 8,0 0 1,0 0 45,0 0 29,0 1 7,0-1 103</inkml:trace>
    </iact:actionData>
  </iact:action>
  <iact:action type="add" startTime="192020">
    <iact:property name="dataType"/>
    <iact:actionData xml:id="d9">
      <inkml:trace xmlns:inkml="http://www.w3.org/2003/InkML" xml:id="stk8" contextRef="#ctx0" brushRef="#br0">8110 8213 0,'26'26'179,"0"0"-177,-26 0 43,0 0-43,0 0 10,0 0 16,0 0 3,0 1 21,0 25-50,0-26 72,26 26-71,-26-26 40,0 26-40,0-26 40,0 26-40,0-26 42,0 1-43,0-1 58,0 26-57,0-26 57,0 0-58,0 0 73</inkml:trace>
    </iact:actionData>
  </iact:action>
  <iact:action type="add" startTime="193400">
    <iact:property name="dataType"/>
    <iact:actionData xml:id="d10">
      <inkml:trace xmlns:inkml="http://www.w3.org/2003/InkML" xml:id="stk9" contextRef="#ctx0" brushRef="#br0">8449 9178 0,'0'0'32,"0"52"-30,0-26 44,0 78-43,0-78-1,0 26 20,0 1-20,0 25 43,0-26-43,0 0 44,0-26-44,0 0 46,0 0 14,0 26-60,0-26 56,-26 27-56,26-27 59,0 0-59,0 0 74,0 0-15</inkml:trace>
    </iact:actionData>
  </iact:action>
  <iact:action type="add" startTime="194779">
    <iact:property name="dataType"/>
    <iact:actionData xml:id="d11">
      <inkml:trace xmlns:inkml="http://www.w3.org/2003/InkML" xml:id="stk10" contextRef="#ctx0" brushRef="#br0">8762 10090 0,'0'104'44,"0"-51"-42,0-27-1,0 26 48,-26 104-48,0-130 44,-52 157-43,52-157 43,-27 52-42,53-52-2,-26 0 131,26 0-130,-26-26 1,26 26 44,-52 0-46,26 1 39</inkml:trace>
    </iact:actionData>
  </iact:action>
  <iact:action type="add" startTime="198108">
    <iact:property name="dataType"/>
    <iact:actionData xml:id="d12">
      <inkml:trace xmlns:inkml="http://www.w3.org/2003/InkML" xml:id="stk11" contextRef="#ctx0" brushRef="#br0">18385 8187 0,'-26'0'120,"-26"0"-60,26 0-58,-1 0 0,-51 52 45,52-52 12,-26 26-56,26 0 57,-52 0-58,26 0 43,-1 0-43,53 0 89,-26-26-88,26 27 57,-26 25-56,26-26-4,-26 52 72,0 0-70,26-26 34,0-26 40,0 1-44,26 25 27,26-26-56,-26 0-3,27-26 42,103 52-40,-130-26 5,0-26 1,52 26 27,-52-26-34,1 0 40,25 0-38,26 0 30,-26 0-1,-26-26 47,-26 0-49,26-52 0,0 52-29,-26 0 39,52-53-38,-52 53 16,0 0-4,0-26 20,0 0-3,0 26 0,0 0-1,0 0-29,-52-157 49,52 157-49,0 0 12,-26 0 15,26 0 8</inkml:trace>
    </iact:actionData>
  </iact:action>
  <iact:action type="add" startTime="210922">
    <iact:property name="dataType"/>
    <iact:actionData xml:id="d13">
      <inkml:trace xmlns:inkml="http://www.w3.org/2003/InkML" xml:id="stk12" contextRef="#ctx0" brushRef="#br0">18202 9621 0,'-26'0'105,"0"0"-103,-104 0 23,25 0-23,27 0 11,0 0-11,-78 0 31,129 0 142,27 26-174,-26 52 70,0 26-70,0 1 60,26-1-59,0-52 61,0 26-61,0-52 10,0 1-11,0 51 45,0-52-45,52 26 31,-52-26-31,26 0 30,-26 0-30,27 0 29,-1 0-29,26 53 92,52-27-91,-78-26 44,26-26-43,-26 0 40,0 0-40,1 0 41,-1 0-43,0 0 30,0 0-30,0 0 28,0 0-28,0 0 45,0 0-44,0-26 103,-26 0-104,26 0 50,26-1-50,-26-25 60,1 52-59,-27-26-2,52 0 62,-26-26-61,0 52 0,26-52 52,-26 52-52,0-26 48,-26 0-19,0 0 1,26 0-1,-26 0 39,0-1-67,0-25 40,0 0-12,0 26-29,0 0 46,-26 26-46,26-26 50,-26-26-48,0 26 37,0 0-39,-26-26 44,52 25-43,-52 1 44,52 0-44,-26 0 0,-1 26 47,-77-78-46,78 78 15,-26 0 34</inkml:trace>
    </iact:actionData>
  </iact:action>
  <iact:action type="add" startTime="223581">
    <iact:property name="dataType"/>
    <iact:actionData xml:id="d14">
      <inkml:trace xmlns:inkml="http://www.w3.org/2003/InkML" xml:id="stk13" contextRef="#ctx0" brushRef="#br0">16742 8161 0,'0'0'0,"-26"0"42,-105 0-39,79 0 36,26 0-37,0 0 46,-52 0-45,52 0 42,-105 52-43,27 0 21,78-26-21,-156 78 45,155-104-16,27 27-29,-26-27 42,0 0-43,26 52 44,0-26-42,0 26 46,0-26-48,0 0 26,0 26-26,26-26 0,-26 26 49,105 79-49,-79-105 22,26 0-22,104 52 47,-130-78-47,53 52 65,-27-52-64,-26 0 0,0 26 35,0-26-36,26 0 46,-26 0-45,0 0 48,183 0-47,-183 0 41,131 0-42,-131 0 43,78-26-43,-104 0 44,0 0-44,26 26 43,0-52-42,0 52 42,0-52-44,0 26 39,-26 0-39,26-26 46,-26 26-45,0-1 48,0-25-49,0 26 6,0-52 22,0 26 7,0 26-34,0 0 46,0 0-46,-26 0 38,26-1-39,-26 27 62,26-26-62,-26 26 50,0-26-49,0 0 34,0 0-34,0 0 50,-26 26-50,26 0 44,-53-26-44,27 26 39,26 0-38,0 0 210</inkml:trace>
    </iact:actionData>
  </iact:action>
  <iact:action type="add" startTime="243347">
    <iact:property name="dataType"/>
    <iact:actionData xml:id="d15">
      <inkml:trace xmlns:inkml="http://www.w3.org/2003/InkML" xml:id="stk14" contextRef="#ctx0" brushRef="#br0">16951 9595 0,'0'-26'83,"0"0"-82,-27 0 63,-51 0-61,26-1-1,26 27 20,-78 0-19,-53 0 58,53 0-58,52 27 40,-26-1-41,25 0 0,27 26 43,-130 52-43,130-78 43,-26 26-42,52-26-1,0 27 71,-26-1-71,26-26 11,0 78 35,0 52-45,0-103 11,0-1-12,0-26 11,0 0-11,0 0 43,0 52-44,0-52 45,0 79-44,26-53 58,-26-26-58,26-26 43,-26 26-42,26-26-2,0 0 73,0 0-27,26 0-45,-26 0 88,0 0-45,0 0 18,26 0-61,-25 0 47,25 0-18,-26 0-18,26 0 20,-26 0-2,0 0-30,0 0 41,0 0-6,0 0-34,0 0 37,0 0 0,1 0-37,-1 0 21,0 0-20,104-26 43,-104 26-44,0 0 13,0-26 16,0 26-29,0-26 51,157-105-51,-157 105 18,0 0-18,0 26 37,0-26-37,-26 0 16,0 0-16,26 0 0,0-52 41,-26 52-11,0-1-29,0 1 51,0-26-53,0 26 6,0-26 22,0 0-27,-52 0 36,-26-79-37,78 79 45,-130-78-43,104 104 41,-27-52-41,27 52 114</inkml:trace>
    </iact:actionData>
  </iact:action>
  <iact:action type="add" startTime="254812">
    <iact:property name="dataType"/>
    <iact:actionData xml:id="d16">
      <inkml:trace xmlns:inkml="http://www.w3.org/2003/InkML" xml:id="stk15" contextRef="#ctx0" brushRef="#br0">16872 3416 0,'-52'0'117,"26"0"-114,0 26 47,26 0-49,-26-26 37,0 0-36,26 26 7,-26-26-2,0 0 28,26 26-33,-26-26 37,-27 26-37,53 0 17,-26-26 54,26 26-72,-26 0 19,-26 0 10,26 27 1,0-27 0,-26 0 1,26 0 0,26 0-30,0 0 42,-26-26-30,26 26-12,-26-26 38,0 52-39,26-26 35,-27-26-35,1 26 40,-26 105-39,26-131 0,26 26 16,-26 26-16,26-26 23,0 0 8,-26 0-30,26 0-3,-26 0 43,26 26-40,-26-52-2,26 52 47,0-25-45,0-1 20,0 0-20,0 0 39,0 0-40,0 0 48,0 0-19,0 0-28,0 0 23,0 0-23,0 0 38,0 0-39,0 26 32,0-25-4,0-1 2,0 26-1,0 0 1,0-26-2,0 26 1,0-26 30,0 0-30,0 26 6,0 1-12,0-1 11,26-26-34,-26 52 44,26-52-45,0 52 45,-26-26-45,0-26 50,0 27-49,0-27 44,0 26-45,0-26 45,0 104-43,0-104 16,0 0-17,0 1 36,0 25-36,0-26 33,26 0-5,-26 26 3,0-26-31,0 0 41,0 26-10,0-26-31,0 0 52,0 27-52,0-27 33,0 0-32,0 26 46,0-26-47,0 0 70,0 0-40,0 26 15,0-26-15,0 26-2,0-26-28,0 1 42,0-1 19,0 0-14,0 0-47,0 0 40,0 0-11,0 0-1,0 0-28,0 0 43,0 0 225,0 0-195,0 0-44,0 0 35,0 0-64,0 1 45,0 25-45,0-26 22,0 0-22,0 0 11,0 52 18,0-52-30,0 52 45,0-25-44,0-27 45,0 52-45,0-26 43,0 26-42,0-26 40,0 0-41,0 1 44,0 77-44,0-78 41,0 0-40,0 0-1,0 1 57,0 51-57,0-52 0,0 26 56,0 0-57,0-52 44,0 27-43,0-1 43,52 52-43,-52-52 43,26 53-42,0-79 43,27 52-45,-53-52 44,52 26-43,-52 0 0,26-52 40,0 52-40,0-52 44,0 26 15,-26 0-58,26-26 60,26 27-61,53-1 42,234 52-41,-235-78 39,-52 0-40,-26 0 73,-26-52-73,0 0 44,0-79-44,0 27 43,0-53-43,0 79 41,0-104-40,0 130 40,0-209-40,0 209-2,0 0 42,0-183-41,0 183 5,0 0 33,0-209-39,0 183 13,0 26-13,0-209 60,0-130-60,0 0 61,0 130-60,0 157 42,0-105-42,0 183 43,0-209-41,0 183-4,0-78 43,0-79-40,0 131-1,0-52 39,0-53-39,0 27 61,0-27-62,0 131 13,0 0-12,0 0 43,0-79-43,0 79 42,0-104-42,0 78 58,0-1-59,0 53 2,0 0 10,0-26 22,0 26-5,0 0-28,0-26 42,-26 52 14,26-26-56</inkml:trace>
    </iact:actionData>
  </iact:action>
  <iact:action type="add" startTime="271940">
    <iact:property name="dataType"/>
    <iact:actionData xml:id="d17">
      <inkml:trace xmlns:inkml="http://www.w3.org/2003/InkML" xml:id="stk16" contextRef="#ctx0" brushRef="#br0">22870 9595 0,'-52'0'116,"26"-26"-113,-26 26-2,-26 0 44,-418 0-43,366 0 24,-131 0-25,26 0 48,-182 0-46,313 0-2,-1 0 42,-234 0-42,157 0 44,-105 0-44,183 0 45,-522 0-43,495 0 40,-25 0-40,130 0-3,-26 0 44,-27 0-42,53 0 0,0 0 42,-130 0-42,104 0 0,26 0 40,-105 0-39,105 0-2,0 0 42,-104 0-42,104 0 45,-131 52-45,79-52 45,-131 26-44,131 0 44,-78 26-45,103-26 72,1 0-71,-52 26 58,-79 53-58,157-79 13,0 26-13,0-26 42,-26 0-42,26 26 42,26-26-42,0 0 0,0 53 46,0-53-46,0 26 23,0 0-24,52 0 28,52 78-27,-25-77 12,-27-1-12,78 52 43,27-52-43,-79 0 57,52-52-57,-78 0 17,1 0-17,25 0 11,0 0-11,131 0 37,25 0-37,-181 0 6,-1 0 8,0 0-15,-26 0 1,0 0 19,26 0-19,-26 0-1,26 0 57,574-26-57,-547 26 19,51 0-19,-104 0 29,0 0 27,0-26-56,0 26 16,0 0 18,0 0-3,313 0 15,-156 0-46,260 0 29,131 0-28,-313 0 50,469 0-51,-704 0 37,-26-26-38,26 0 47,-26 0 0,0-26 1,0 26-47,26 26 28,-26-26-28,26-26 28,52-1-28,1-51 40,286-183-39,-313 235 5,26 0 22,-52 26-28,-26 0 77,26 26-76,-26-26 83,26-52-84,-26 25 35,0 27 28,0 0-62,0 0 0,0 0 69,-26 0-69,0 26 25,26-26-26</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3-11-30T07:09:38.527"/>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21322">
    <iact:property name="dataType"/>
    <iact:actionData xml:id="d0">
      <inkml:trace xmlns:inkml="http://www.w3.org/2003/InkML" xml:id="stk0" contextRef="#ctx0" brushRef="#br0">365 2842 0,'0'52'74,"-52"53"-24,26-53-46,26-26-4,-26 78 55,0-52-53,-1 26 40,27 1-7,-26-1 11,26-52-45,-26 26 26,26 26-25,-26 53 47,26-105-48,0 26 54,-26 52-54,26-78 18,-26 0-18,26 0 0,0 27 45,0-27-32,0 0-13,0 0 29,-26 0-29,26 26 46,0 26-45,0-52 39,0 26-39,0-26-2,0 1 44,0-1-43,0 0 35,0 0 24,0 0-45,0 0 17,0 0-31,0 0 47,0 0 27,0 0-74,26 0 44,-26 0 4,26 0-17,0 0-31,0 27 49,-26-27 10,26 0-58,0 0 57,-26 0-58,27-26 29,-1 26-29,0-26 29,-26 26-29,52-26 47,-26 0-47,-26 52 47,26-52-46,0 0 24,0 0 20</inkml:trace>
    </iact:actionData>
  </iact:action>
  <iact:action type="remove" startTime="62372">
    <iact:property name="style" value="instant"/>
    <iact:actionData xml:id="d1" ref="#d0"/>
  </iact:action>
  <iact:action type="add" startTime="62376">
    <iact:property name="dataType" value="strokeEraser"/>
    <iact:actionData xml:id="d2">
      <inkml:trace xmlns:inkml="http://www.w3.org/2003/InkML" xml:id="stk1" contextRef="#ctx0" brushRef="#br1">5111 7509 0</inkml:trace>
    </iact:actionData>
  </iact:action>
  <iact:action type="add" startTime="65730">
    <iact:property name="dataType"/>
    <iact:actionData xml:id="d3">
      <inkml:trace xmlns:inkml="http://www.w3.org/2003/InkML" xml:id="stk2" contextRef="#ctx0" brushRef="#br0">3859 5893 0,'0'26'85,"-26"260"-83,0-25 13,26 26-11,0 26-3,0 52 41,0 573-39,0-781-1,0 25 41,-26 496-42,0-495 13,0-1-12,-52 183 47,-79 365-47,157-625 22,-52 77-23,0 27 47,0 77-47,26-103 26,0-105-25,26-26-2,0-26 50,-52 105-49,52-79 26,-27-52-26,27 26 0,0 0 49,-52 52-48</inkml:trace>
    </iact:actionData>
  </iact:action>
  <iact:action type="remove" startTime="72453">
    <iact:property name="style" value="instant"/>
    <iact:actionData xml:id="d4" ref="#d3"/>
  </iact:action>
  <iact:action type="add" startTime="72457">
    <iact:property name="dataType" value="strokeEraser"/>
    <iact:actionData xml:id="d5">
      <inkml:trace xmlns:inkml="http://www.w3.org/2003/InkML" xml:id="stk3" contextRef="#ctx0" brushRef="#br1">8762 13114 0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3-11-30T07:12:33.451"/>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9718">
    <iact:property name="dataType"/>
    <iact:actionData xml:id="d0">
      <inkml:trace xmlns:inkml="http://www.w3.org/2003/InkML" xml:id="stk0" contextRef="#ctx0" brushRef="#br0">17707 3390 0,'-26'0'59,"0"0"-28,-26 78-29,25-52 27,-103 78-28,0 53 61,25-27-59,79 0 56,0-25-57,26 51 58,0-52-59,26-78 2,79 105 40,25-53-42,0-52 28,235 52-26,-260-78 26,208 0-28,-235 0 58,-52-78-57,0 26 30,0 52-29,-26-52 25,0 0 3,0 26-29,0-105 27,0 53 0,0-157-27,0 183 27,-52-104-26,26 104 26,-26-79-26,0 79 25,-53-26-27,1 0 31,52 78 0,26 0 0,0 0 13,-26 0-12,25 0 8,1 0-39,-26 26 32,0-26 7,26 26-38</inkml:trace>
    </iact:actionData>
  </iact:action>
  <iact:action type="add" startTime="24372">
    <iact:property name="dataType"/>
    <iact:actionData xml:id="d1">
      <inkml:trace xmlns:inkml="http://www.w3.org/2003/InkML" xml:id="stk1" contextRef="#ctx0" brushRef="#br0">16559 5058 0,'-130'-26'63,"-157"26"-62,131 0 59,-27 26-59,131 26 29,-78 27-28,51-1 59,79-26-60,0 0 60,0 0-59,26 131 56,183 156-57,-26-209 60,-79-78-60,-78-52 31,0 0-1,26-52 2,-26 52-1,0 0-30,53 0 26,-27 0-27,156-26 28,-155 0-28,-1 0 30,-26 26-30,-26-52 29,0 26-2,26 0-25,0-27 25,0-51-27,26 26 32,-26 0-2,-26 52 1,0-27 1,0 27 117,-26-104-150</inkml:trace>
    </iact:actionData>
  </iact:action>
  <iact:action type="add" startTime="25924">
    <iact:property name="dataType"/>
    <iact:actionData xml:id="d2">
      <inkml:trace xmlns:inkml="http://www.w3.org/2003/InkML" xml:id="stk2" contextRef="#ctx0" brushRef="#br0">18020 5032 0,'0'-52'58,"-52"52"-57,26 0 59,-27 52-59,-51-26 60,-78 79-58,155-105-2,-25 52 58,-26-26-57,52 0 58,0 26-57,26-26 41,0 0-41,-26 26 56,0 0-58,26 1 60,0 25-60,26 0 60,26 0-59,-26-26 58,131 53-57,-1-53 56,0-52-56,-25 0 55,-27-78-55,-78 52-1,0-1 26,0-25 4,-26 26-3,26-26-27,1 26 28,-27-52-29,52-105 61,-52 27-61,0 25 61,0 105-61,-26 26 186</inkml:trace>
    </iact:actionData>
  </iact:action>
  <iact:action type="add" startTime="28198">
    <iact:property name="dataType"/>
    <iact:actionData xml:id="d3">
      <inkml:trace xmlns:inkml="http://www.w3.org/2003/InkML" xml:id="stk3" contextRef="#ctx0" brushRef="#br0">16742 3468 0,'-26'0'78,"26"26"-76,-104 0 28,51-26-28,-77 26 26,78-26-2,-131 78-25,-104 53 59,-78 25-57,287-156-1,26 52 55,-26 26-55,78-25 43,0-27-44,0 26 46,0-26-45,0 52 34,0-52-34,104 78 36,52-25-37,-51-53 30,182 26-30,-27-52 45,-77 0-45,-105 0-1,53-52 36,-105 26-5,-26 0-28,0 0 21,26-1-22,0 27-2,-26-52 35,26 26-33,-26-78 25,26 78-25,26-104 27,-26 77-26,26-103 27,-26 78-27,-26-27 25,0 79-25,0-26 24</inkml:trace>
    </iact:actionData>
  </iact:action>
  <iact:action type="add" startTime="34967">
    <iact:property name="dataType" value="strokeEraser"/>
    <iact:actionData xml:id="d4">
      <inkml:trace xmlns:inkml="http://www.w3.org/2003/InkML" xml:id="stk4" contextRef="#ctx0" brushRef="#br1">21593 6362 0</inkml:trace>
    </iact:actionData>
  </iact:action>
  <iact:action type="remove" startTime="35228">
    <iact:property name="style" value="instant"/>
    <iact:actionData xml:id="d5" ref="#d3"/>
  </iact:action>
  <iact:action type="add" startTime="35233">
    <iact:property name="dataType" value="strokeEraser"/>
    <iact:actionData xml:id="d6">
      <inkml:trace xmlns:inkml="http://www.w3.org/2003/InkML" xml:id="stk5" contextRef="#ctx0" brushRef="#br1">21593 6805 0</inkml:trace>
    </iact:actionData>
  </iact:action>
  <iact:action type="add" startTime="35598">
    <iact:property name="dataType" value="strokeEraser"/>
    <iact:actionData xml:id="d7">
      <inkml:trace xmlns:inkml="http://www.w3.org/2003/InkML" xml:id="stk6" contextRef="#ctx0" brushRef="#br1">24461 7691 0,'0'26'94,"0"0"-76</inkml:trace>
    </iact:actionData>
  </iact:action>
  <iact:action type="remove" startTime="35878">
    <iact:property name="style" value="instant"/>
    <iact:actionData xml:id="d8" ref="#d2"/>
  </iact:action>
  <iact:action type="add" startTime="35882">
    <iact:property name="dataType" value="strokeEraser"/>
    <iact:actionData xml:id="d9">
      <inkml:trace xmlns:inkml="http://www.w3.org/2003/InkML" xml:id="stk7" contextRef="#ctx0" brushRef="#br1">23131 8291 0</inkml:trace>
    </iact:actionData>
  </iact:action>
  <iact:action type="add" startTime="36335">
    <iact:property name="dataType" value="strokeEraser"/>
    <iact:actionData xml:id="d10">
      <inkml:trace xmlns:inkml="http://www.w3.org/2003/InkML" xml:id="stk8" contextRef="#ctx0" brushRef="#br1">23209 8082 0</inkml:trace>
    </iact:actionData>
  </iact:action>
  <iact:action type="remove" startTime="36660">
    <iact:property name="style" value="instant"/>
    <iact:actionData xml:id="d11" ref="#d0"/>
  </iact:action>
  <iact:action type="add" startTime="36663">
    <iact:property name="dataType" value="strokeEraser"/>
    <iact:actionData xml:id="d12">
      <inkml:trace xmlns:inkml="http://www.w3.org/2003/InkML" xml:id="stk9" contextRef="#ctx0" brushRef="#br1">23236 8004 0</inkml:trace>
    </iact:actionData>
  </iact:action>
  <iact:action type="add" startTime="37374">
    <iact:property name="dataType" value="strokeEraser"/>
    <iact:actionData xml:id="d13">
      <inkml:trace xmlns:inkml="http://www.w3.org/2003/InkML" xml:id="stk10" contextRef="#ctx0" brushRef="#br1">20888 8734 0</inkml:trace>
    </iact:actionData>
  </iact:action>
  <iact:action type="remove" startTime="37982">
    <iact:property name="style" value="instant"/>
    <iact:actionData xml:id="d14" ref="#d1"/>
  </iact:action>
  <iact:action type="add" startTime="37902">
    <iact:property name="dataType" value="strokeEraser"/>
    <iact:actionData xml:id="d15">
      <inkml:trace xmlns:inkml="http://www.w3.org/2003/InkML" xml:id="stk11" contextRef="#ctx0" brushRef="#br1">20888 9047 0,'0'26'82,"0"0"-61,-26 0-5,26 0-7,-26 0-1</inkml:trace>
    </iact:actionData>
  </iact:action>
  <iact:action type="add" startTime="50206">
    <iact:property name="dataType"/>
    <iact:actionData xml:id="d16">
      <inkml:trace xmlns:inkml="http://www.w3.org/2003/InkML" xml:id="stk12" contextRef="#ctx0" brushRef="#br0">16664 9543 0,'0'0'1,"-26"0"5,-105 26 47,-156-26-51,209 0-1,0 0 26,-79 0-23,105 26-3,-104 26 56,130 0-56,0 0 45,26-26-45,-53 26 62,53-25-61,0 51 56,53 52-55,-27-78-2,78 131 57,131-27-57,-1-52 60,-129-51-58,-79-27 55,0-26-54,0 0-4,0-26 74,0 0-72,-26-1 26,52-51-26,0-78 45,1 104-46,51-157 58,-52 27-57,-26 25 58,-26 27-57,0 104-1,0 0 55</inkml:trace>
    </iact:actionData>
  </iact:action>
  <iact:action type="add" startTime="62685">
    <iact:property name="dataType"/>
    <iact:actionData xml:id="d17">
      <inkml:trace xmlns:inkml="http://www.w3.org/2003/InkML" xml:id="stk13" contextRef="#ctx0" brushRef="#br0">4955 11628 0,'0'27'54,"0"-1"-51,0 26 30,0-26-30,0 0 25,0 0 29,0 0-54,0 0 71,0 0 35</inkml:trace>
    </iact:actionData>
  </iact:action>
  <iact:action type="add" startTime="63590">
    <iact:property name="dataType"/>
    <iact:actionData xml:id="d18">
      <inkml:trace xmlns:inkml="http://www.w3.org/2003/InkML" xml:id="stk14" contextRef="#ctx0" brushRef="#br0">5450 12072 0,'0'26'112,"0"0"-111,0 0 61,0 26-59,0 0 55,0-26-27,0 0-28,0 26 41,0 1-14,0-27 32</inkml:trace>
    </iact:actionData>
  </iact:action>
  <iact:action type="add" startTime="64868">
    <iact:property name="dataType"/>
    <iact:actionData xml:id="d19">
      <inkml:trace xmlns:inkml="http://www.w3.org/2003/InkML" xml:id="stk15" contextRef="#ctx0" brushRef="#br0">5476 12958 0,'157'-26'62,"234"26"-58,-261 0-4,209 0 31,-287 0-29,27 0 26,-53 0-25,26 0 24</inkml:trace>
    </iact:actionData>
  </iact:action>
  <iact:action type="add" startTime="68639">
    <iact:property name="dataType" value="strokeEraser"/>
    <iact:actionData xml:id="d20">
      <inkml:trace xmlns:inkml="http://www.w3.org/2003/InkML" xml:id="stk16" contextRef="#ctx0" brushRef="#br1">11161 16373 0</inkml:trace>
    </iact:actionData>
  </iact:action>
  <iact:action type="add" startTime="68639">
    <iact:property name="dataType" value="strokeEraser"/>
    <iact:actionData xml:id="d21">
      <inkml:trace xmlns:inkml="http://www.w3.org/2003/InkML" xml:id="stk17" contextRef="#ctx0" brushRef="#br1">11083 16295 0</inkml:trace>
    </iact:actionData>
  </iact:action>
  <iact:action type="remove" startTime="68639">
    <iact:property name="style" value="instant"/>
    <iact:actionData xml:id="d22" ref="#d19"/>
  </iact:action>
  <iact:action type="add" startTime="68639">
    <iact:property name="dataType" value="strokeEraser"/>
    <iact:actionData xml:id="d23">
      <inkml:trace xmlns:inkml="http://www.w3.org/2003/InkML" xml:id="stk18" contextRef="#ctx0" brushRef="#br1">11083 16113 0</inkml:trace>
    </iact:actionData>
  </iact:action>
  <iact:action type="add" startTime="68639">
    <iact:property name="dataType" value="strokeEraser"/>
    <iact:actionData xml:id="d24">
      <inkml:trace xmlns:inkml="http://www.w3.org/2003/InkML" xml:id="stk19" contextRef="#ctx0" brushRef="#br1">10796 15643 0</inkml:trace>
    </iact:actionData>
  </iact:action>
  <iact:action type="add" startTime="68639">
    <iact:property name="dataType" value="strokeEraser"/>
    <iact:actionData xml:id="d25">
      <inkml:trace xmlns:inkml="http://www.w3.org/2003/InkML" xml:id="stk20" contextRef="#ctx0" brushRef="#br1">10744 15643 0</inkml:trace>
    </iact:actionData>
  </iact:action>
  <iact:action type="remove" startTime="68639">
    <iact:property name="style" value="instant"/>
    <iact:actionData xml:id="d26" ref="#d18"/>
  </iact:action>
  <iact:action type="add" startTime="68639">
    <iact:property name="dataType" value="strokeEraser"/>
    <iact:actionData xml:id="d27">
      <inkml:trace xmlns:inkml="http://www.w3.org/2003/InkML" xml:id="stk21" contextRef="#ctx0" brushRef="#br1">10562 15565 0</inkml:trace>
    </iact:actionData>
  </iact:action>
  <iact:action type="remove" startTime="68639">
    <iact:property name="style" value="instant"/>
    <iact:actionData xml:id="d28" ref="#d17"/>
  </iact:action>
  <iact:action type="add" startTime="68639">
    <iact:property name="dataType" value="strokeEraser"/>
    <iact:actionData xml:id="d29">
      <inkml:trace xmlns:inkml="http://www.w3.org/2003/InkML" xml:id="stk22" contextRef="#ctx0" brushRef="#br1">10066 14965 0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3-11-30T16:39:43.959"/>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25183">
    <iact:property name="dataType"/>
    <iact:actionData xml:id="d0">
      <inkml:trace xmlns:inkml="http://www.w3.org/2003/InkML" xml:id="stk0" contextRef="#ctx0" brushRef="#br0">10118 13480 0,'52'0'94,"-26"0"-92,0 0 57,27 0-57,-27 0 58,0-27-13,0 27-46,0 0 27,0 0 34,0 0-60,-26-26 43,26 26-44,0 0 29,0 0 32,0 0-31,0 0 15,1 0 63,-1 0-46,0 0-33,0 0 34,0 0-3,0-26-59,0 26 57,0 0 191,0 0-115,0 0-43,0 0 309,0-26-399</inkml:trace>
    </iact:actionData>
  </iact:action>
  <iact:action type="add" startTime="33342">
    <iact:property name="dataType"/>
    <iact:actionData xml:id="d1">
      <inkml:trace xmlns:inkml="http://www.w3.org/2003/InkML" xml:id="stk1" contextRef="#ctx0" brushRef="#br0">2947 3859 0,'-79'0'41,"1"0"-40,-52 0 45,104 0-44,-53 0 60,-51 0-59,104 26 26,-130 26-28,25 0 59,79-26-57,26 0 42,0 1 16,-26 25-60,-27 0 59,-51 78-57,26 27 56,26-53-55,51-52-4,1-26 27,-52 78-25,52-78-1,-26 79 59,-52 77-57,78-130-2,-27 53 57,27-1-57,-26 78 59,-26 27-56,78-52 54,-26-27-55,0-78-1,0 104 55,26 27-56,0 52 60,0-53-59,0-78 58,-26 1-57,26-1 55,-27 26-55,27-104-1,0 53 26,-52 25 4,52 78 28,0-25-58,0-53 58,0-26-59,0 27 31,0-79-30,0 52 28,0-52-28,0 26 27,0-26-27,-26 78 26,26-51 2,0 51-29,0-26 29,0 0-29,0 79 31,0 25 0,0-25 0,0-131-30,0 130 27,0-104-26,0 79 24,0-79-24,0 26 25,0 26 5,0-78-32,0 105 29,0-79-28,0 104 26,52 1 6,-52-131-32,0 78 25,53 53 5,-27 25-2,26-25 2,0 25 0,26-52-1,-52-77-30,79 77 29,-105-78-29,78 78 30,-52-103-30,52 103 58,-26 0-58,-26-52 62,27 53-62,-53-1 60,26-52-60,-26-25 59,26 51-59,0-78 31,-26 0-30,26 26 26,0-26 7,-26 0-34,26 26 26,0-52 1,52 79-27,27-27 34,77 0-3,-156-52-7,79 0-21,-53 0-4,104 0 33,-104 0-32,105 0 28,-105 0-26,104-26 26,-77 0-27,155-52 26,-155 51-25,77-25 41,-78 26-40,-78 0-4,52 26 58,1-52-56,-27 52 26,0-26-25,26 26 26,104-78-28,-77 52 30,129-26-29,-51-1 29,-27 1-1,27-52 3,-27 26 26,-78 26-57,-26 26 0,52-79 28,-78 53-29,79-52 28,-53 104 1,26-131-29,-52 79 29,78-104-28,-78 104 28,78-131-28,-78 157 28,53-130-29,-53-27 30,52 27 0,-52 104-28,0-105 25,0 105-26,0-130 27,0 103-26,0-155 26,0 129-27,0-155 28,0 181-27,0-207 24,0 181 2,0-286-28,0-104 32,-105-79-2,-25 1-1,52 260 4,52 183-32,-79-392 24,79 392-23,-156-366 28,156 340-29,-157-235 29,157 313-30,-104-183 27,104 157-25,-131-131 25,105 183 0,-26-105-27,52 131 29,-53-104-28,-25-53 30,52 131 0,26 26-1,0 26 1,-26 0-1,26 0 1,-1 0-29,1 0 35,0 0-35,-78 0 56,0 0-58,78 0 75</inkml:trace>
    </iact:actionData>
  </iact:action>
  <iact:action type="add" startTime="37982">
    <iact:property name="dataType"/>
    <iact:actionData xml:id="d2">
      <inkml:trace xmlns:inkml="http://www.w3.org/2003/InkML" xml:id="stk2" contextRef="#ctx0" brushRef="#br0">7328 3781 0,'-26'0'39,"0"0"-37,-105 78 57,-260 104-57,287-103-1,-209 103 57,52 79-55,131-79 57,25 1-59,1 25 45,52-129-44,-26 129 57,-27-25-57,105-131 0,-52 78 26,26-78 1,-26 79-26,26-79 26,-26 104-28,0 27 46,-1-53-46,-51 209 46,78-182-45,-26 155 58,52-25-58,0-104 57,0-1-56,0-130-1,0 131 26,0-105 1,0 183-28,0-183 30,0 183-28,0-183 25,26 105-25,26 51 42,-26-103-43,0 51 58,26 1-59,1 77 45,-27-103-43,0 25 27,0-156-28,0 157 41,26-53-40,-52-104-1,52 157 56,0 103-56,-26-207 26,27 129-27,51 27 60,-26-53-59,-52-129 28,26 77-28,0-26 29,-25-52-28,51 79 25,-52-105-25,52 78 25,-52-52-25,26 0 26,0-52-28,53 53 28,-27-53 0,52 0-26,-77 0 26,155 0-28,-130 0 29,183-27-29,104-129 33,-182 78-4,-79-79 1,-78 79-30,105-261 30,-105 209-30,0-261 29,-26 234-27,0-182 24,0 209-1,0-79-23,0 131 25,0-130-27,0 25 34,0 79-31,0 0-3,0-209 50,0-261-50,0 418 29,0-261-28,0-157 43,0 339-43,-52-260 44,-1 286-44,27 53 26,-52-287-26,78 338 28,-52-286-29,52 235 30,-52-235-30,-79-52 60,-25-105-60,156 470 3,-156-235 28,103 157-29,-51-183 50,-52 26-52,156 287 29,0-26-29</inkml:trace>
    </iact:actionData>
  </iact:action>
  <iact:action type="add" startTime="40950">
    <iact:property name="dataType"/>
    <iact:actionData xml:id="d3">
      <inkml:trace xmlns:inkml="http://www.w3.org/2003/InkML" xml:id="stk3" contextRef="#ctx0" brushRef="#br0">11396 4224 0,'0'-26'40,"-26"26"-38,-26 0 60,-105 0-59,-260 261 55,-183 234-56,313-260 57,157-1-55,78-156-3,0 209 41,-1-78-39,-51 156 56,52 0-57,-26 0 57,0-26-57,51-235 1,1 105 54,-52 156-54,52-183 1,-78 261 51,-1 79-53,79-235 30,26 78 28,0-26-58,26-105 58,53 53-58,-53-209 0,78 183 57,0-52-58,-78-183 30,53 104-30,-1 53 46,0-79-45,-26-26 0,105 157 56,-1 78-56,-25-131 57,-53-26-58,-26-77 31,-26-53-29,26 78 55,53-52-55,-53-52 0,78 0 53,53-52-55,-79 52 29,131-130-27,-131 78 25,79-79-27,-1-25 32,79-183-2,0 0-1,-183 261-27,104-209 26,-129 183-26,77-157 25,-52 157-27,27-131 29,-79 157-28,0-131 29,-26 105-29,52-339 26,-26 286-2,-26-390-23,0 51 30,0 366-31,0-339 38,-52 130-38,0 182-1,26-182 58,-79 0-57,79 235 3,-52-313 49,-52 0-52,130 339 28,-105-183-29,-103-208 34,51 77-3,27 158 0,25 51 1,53 131-31,26 0-1,-26-26 25,0 26-24,0 0 28,26 25 26</inkml:trace>
    </iact:actionData>
  </iact:action>
  <iact:action type="add" startTime="43630">
    <iact:property name="dataType"/>
    <iact:actionData xml:id="d4">
      <inkml:trace xmlns:inkml="http://www.w3.org/2003/InkML" xml:id="stk4" contextRef="#ctx0" brushRef="#br0">3546 3781 0,'-104'0'48,"26"0"-47,-183 0 44,26 52-44,-182 78 60,-26 105-58,391-209-1,-131 78 55,79 27-54,78-79 25,0-26-25,26 130 58,0 209-60,182 105 60,262-53-60,25-209 61,183-103-60,-78-27 57,234 78-56,-573-104-1,469 27 55,78 77-56,53-78 60,-27-78-58,-26 0 42,-443 0-44,261 0 59,-261 0-57,-234-26-1,260-26 55,156-52-56,-51-27 59,-236 1-58,-103 52 30,25-53-2,-104 131-29,131-130 29,-157 104-26,26 0 25,-26 0-27,26-26 37,-52 0-37,0 26 28,53-27-28,-53 27 27,26-78-28,52-79 35,-78 79-6,0 52-28,0-26 20,-52-26-20,0 51 3,-131-129 51,-313-1-54,314 131 27,-470-52-26,469 52 26,-364-26-27,-183 25 32,521 53-8,-391 0-23,79-26 56,-27-52-56,418 78-1,-157-78 55,-104 26-56,-261 52 60,-261 0-59,678 0 27,-443 0-28,496 0 30,-236 0-30,340 0 28,-52 0-25,78 0-4,-1 0 27,-51 0-25,26 0 1,-79 0 54,-156 0-56,53 0 61,77 0-60,157 0 27,-26 0-27</inkml:trace>
    </iact:actionData>
  </iact:action>
  <iact:action type="remove" startTime="47933">
    <iact:property name="style" value="instant"/>
    <iact:actionData xml:id="d5" ref="#d4"/>
  </iact:action>
  <iact:action type="add" startTime="47933">
    <iact:property name="dataType" value="strokeEraser"/>
    <iact:actionData xml:id="d6">
      <inkml:trace xmlns:inkml="http://www.w3.org/2003/InkML" xml:id="stk5" contextRef="#ctx0" brushRef="#br1">10744 9803 0</inkml:trace>
    </iact:actionData>
  </iact:action>
  <iact:action type="add" startTime="47933">
    <iact:property name="dataType" value="strokeEraser"/>
    <iact:actionData xml:id="d7">
      <inkml:trace xmlns:inkml="http://www.w3.org/2003/InkML" xml:id="stk6" contextRef="#ctx0" brushRef="#br1">10014 10611 0,'0'26'0</inkml:trace>
    </iact:actionData>
  </iact:action>
  <iact:action type="remove" startTime="47933">
    <iact:property name="style" value="instant"/>
    <iact:actionData xml:id="d8" ref="#d2"/>
  </iact:action>
  <iact:action type="add" startTime="47933">
    <iact:property name="dataType" value="strokeEraser"/>
    <iact:actionData xml:id="d9">
      <inkml:trace xmlns:inkml="http://www.w3.org/2003/InkML" xml:id="stk7" contextRef="#ctx0" brushRef="#br1">10144 10768 0,'0'26'0,"0"0"0,0 0 0,26-26 0,-26 26 0</inkml:trace>
    </iact:actionData>
  </iact:action>
  <iact:action type="remove" startTime="47933">
    <iact:property name="style" value="instant"/>
    <iact:actionData xml:id="d10" ref="#d1"/>
  </iact:action>
  <iact:action type="add" startTime="47933">
    <iact:property name="dataType" value="strokeEraser"/>
    <iact:actionData xml:id="d11">
      <inkml:trace xmlns:inkml="http://www.w3.org/2003/InkML" xml:id="stk8" contextRef="#ctx0" brushRef="#br1">10301 11237 0,'0'26'0</inkml:trace>
    </iact:actionData>
  </iact:action>
  <iact:action type="remove" startTime="47933">
    <iact:property name="style" value="instant"/>
    <iact:actionData xml:id="d12" ref="#d3"/>
  </iact:action>
  <iact:action type="add" startTime="47933">
    <iact:property name="dataType" value="strokeEraser"/>
    <iact:actionData xml:id="d13">
      <inkml:trace xmlns:inkml="http://www.w3.org/2003/InkML" xml:id="stk9" contextRef="#ctx0" brushRef="#br1">14265 11367 0</inkml:trace>
    </iact:actionData>
  </iact:action>
  <iact:action type="add" startTime="69340">
    <iact:property name="dataType" value="strokeEraser"/>
    <iact:actionData xml:id="d14">
      <inkml:trace xmlns:inkml="http://www.w3.org/2003/InkML" xml:id="stk10" contextRef="#ctx0" brushRef="#br1">6806 13349 0,'26'0'194,"1"0"-188,-27 52 1,52 0 1,-26-26 0,0 26 0,0-26 0,0 1 0,0-1 0,-26 0 0,52 0 0,-52 26 0,52-26 0,-26 0 0,1 52 0,-1-78 0,-26 26 0,26 0 0,-26 0 0,52 1 0,0 25 8,-52-26-8,78 26 0,-52-26 0,26 26 0,1 0 0,-1-26 0,-26 27 0,52-53 0,-52 52 0,0-26 1,26 0 0,-26 0-1,27 0-1,-53 0 0,26-26 1,-26 26 0,26-26 0,-26 26 0,26-26 0,0 52 0,0-26 0,0 0 0,-26 27 0,52-27 0,-52 0 0,26-26 0,0 52 0,1-26 8,-1 0 0,-26 0-8,52 0 0,0 0 8,-26 0-8,-26 0 0,52 0 0,-26-26 8,0 27 208,0-27-215</inkml:trace>
    </iact:actionData>
  </iact:action>
  <iact:action type="add" startTime="73359">
    <iact:property name="dataType"/>
    <iact:actionData xml:id="d15">
      <inkml:trace xmlns:inkml="http://www.w3.org/2003/InkML" xml:id="stk11" contextRef="#ctx0" brushRef="#br0">1486 10012 0,'52'52'111,"105"157"-109,182 234 30,130 52-2,-286-260 3,-131-157-30,26 26 24,-26-77-24,27 103 24,-27-78-24,52 26 25,-78-26 0,105 1-27,-27 25 34,-52-52-9,26 78-24,53-26 30,-27 27 2,26-27-4,-51-52-28,-1 0 27,-52-26-28,26 26 29,-26-26-29,26 26 30,27 0 0,-27 0-28,26 0 25,0 0-3,53 27-22,-27-27 55,-78-26-57,26 0 44,-52 26-42</inkml:trace>
    </iact:actionData>
  </iact:action>
  <iact:action type="add" startTime="75644">
    <iact:property name="dataType"/>
    <iact:actionData xml:id="d16">
      <inkml:trace xmlns:inkml="http://www.w3.org/2003/InkML" xml:id="stk12" contextRef="#ctx0" brushRef="#br0">1512 7040 0,'53'26'126,"-1"26"-100,235 261-23,104 78 30,-261-261-32,183 183 28,-261-235-27,209 131 27,-209-105-28,131 131 39,-79-131-38,-78-78 28,104 79-29,1 77 34,-53-130-33,79 131 52,-27-1-52,-78-130-2,131 131 60,103 25-59,-207-155 28,129 155-27,-103-156 27,208 183-27,208 156 45,-286-235-45,-131-77 27,53 51-28,-105-104 29,0 52-29,-26-78 28,0 0-28,0 26 0,0 27 59,183 51-59,0 0 59,51 0-59,53 53 61,0-53-61,-78 0 60,26-25-60,-131-53 2,-52 0 24,131 52-24,-79-52-1,-51-26 24,25 52-25,-52-52 29,-52 26 296</inkml:trace>
    </iact:actionData>
  </iact:action>
  <iact:action type="add" startTime="78022">
    <iact:property name="dataType"/>
    <iact:actionData xml:id="d17">
      <inkml:trace xmlns:inkml="http://www.w3.org/2003/InkML" xml:id="stk13" contextRef="#ctx0" brushRef="#br0">1565 4328 0,'26'0'114,"26"52"-110,-26-26-3,156 131 55,314 234-55,182 104 58,-235-130-56,-312-260-1,-1-1 25,79 52-26,-105-51 28,287 208-26,-287-235 25,183 182-26,104 105 43,-234-234-42,234 156 56,235 208-57,-261-156 58,52 78-58,-312-339 1,234 261 54,130 26-53,-391-313-3,209 157 55,104 52-55,-52-131 59,209 105-58,-392-183 0,157 78 27,-234-104 1,51 26-29,-104-26 29,104 53-29,105 77 60,-104-26-60,-1 27 60,52 52-59,-25-27 58,104 53-58,-157-157 0,52 26 28,-156-78-28,53 0 26,-27 26 33,0-25-60,-26-1 31,52-26-2,-26 78 2,0-52-29,52 52 27,-52-52-27,1 26 25,-1-52-25,0 79 25,0-27-27,26 0 27,-26-26 5,-26 0 29</inkml:trace>
    </iact:actionData>
  </iact:action>
  <iact:action type="add" startTime="80710">
    <iact:property name="dataType"/>
    <iact:actionData xml:id="d18">
      <inkml:trace xmlns:inkml="http://www.w3.org/2003/InkML" xml:id="stk14" contextRef="#ctx0" brushRef="#br0">5163 4224 0,'105'78'122,"260"183"-92,182 78 30,-129-78-57,-314-183-1,235 104 27,-235-104-26,261 131 26,-260-131-26,260 105 25,-235-79-26,340 131 27,-366-183-2,209 130-26,-52 1 33,25 52-2,-77-53-1,-157-130-29,209 235 27,-157-183-26,209 235 24,-208-235-24,103 79 27,-182-131-28,105 52 26,-105-51-25,78 25 25,-78-52-24,0 26 24,0-26-2,26 0-24,1 26 31,-1 0-1,-26-25-29,0-1 20,0 26-20,52 26 31,-52-52-32,26 26 27,1-26 3,-27 0-30,0 0 26,-26 0-26,52 1 28,-26-27-29,26 52 39,52 26-39,-51-52 29,51 78-26,-26-26 54,53 53-57,-79-79 5,0 0 48,-26-26-51,-26 0 88</inkml:trace>
    </iact:actionData>
  </iact:action>
  <iact:action type="add" startTime="82870">
    <iact:property name="dataType"/>
    <iact:actionData xml:id="d19">
      <inkml:trace xmlns:inkml="http://www.w3.org/2003/InkML" xml:id="stk15" contextRef="#ctx0" brushRef="#br0">8997 4094 0,'0'26'55,"0"52"-53,156 78 58,53 79-59,52-26 60,25 25-58,-233-208-2,51 79 55,52 51-55,27 0 31,-53-51 1,-104-105-31,79 104 28,-79-78-29,104 52 28,-104-26-26,79 1 26,-79-53-27,52 52 25,-52-26 1,52 26-27,0 0 34,-51-52-10,25 52-21,26 0 29,0-26 23,-26 1-54,-52-1 3,52-26 49,-25 52-52,25-26 58,0 26-57,-26-52 25,0 26-26,0 0-2,-26 0 29,26 0-26,0-26-1,0 26 24,0 0-23,27 53 56,25-1-57,0-26 58,0 26-59,-52-52 59,27 52-59,-27-78 29,0 27-29,26-1 59,0 26-57,0 0 56,26 0-56,-52-52 72</inkml:trace>
    </iact:actionData>
  </iact:action>
  <iact:action type="add" startTime="94982">
    <iact:property name="dataType"/>
    <iact:actionData xml:id="d20">
      <inkml:trace xmlns:inkml="http://www.w3.org/2003/InkML" xml:id="stk16" contextRef="#ctx0" brushRef="#br0">3625 5241 0</inkml:trace>
    </iact:actionData>
  </iact:action>
  <iact:action type="add" startTime="95492">
    <iact:property name="dataType"/>
    <iact:actionData xml:id="d21">
      <inkml:trace xmlns:inkml="http://www.w3.org/2003/InkML" xml:id="stk17" contextRef="#ctx0" brushRef="#br0">3912 5163 0,'26'0'61,"0"-27"-13,78-103-47,-78 78 27,52-26-26,-52 26 58,-26 78 32,0 52-90,0-26 28,0 26-29,0 0 62,0-51 30,26-27-93</inkml:trace>
    </iact:actionData>
  </iact:action>
  <iact:action type="add" startTime="96424">
    <iact:property name="dataType"/>
    <iact:actionData xml:id="d22">
      <inkml:trace xmlns:inkml="http://www.w3.org/2003/InkML" xml:id="stk18" contextRef="#ctx0" brushRef="#br0">7406 4824 0,'209'-26'30,"-418"52"-30,496-52 3,-261 26 0,26 52 24,0 52 4,-52 78 0,0-25 15,0-79-43,-26-26 28,26-26-29,-52-26 26,0 0 3,26 0-1,0 0 2,52 0 78,0 0-109,52-26 30,-26 26-30,105 0 29,-157 26-28,26-26 26,0 0 4,0 26-1,52 27 2,-52-27-32,131 78 16</inkml:trace>
    </iact:actionData>
  </iact:action>
  <iact:action type="add" startTime="97494">
    <iact:property name="dataType"/>
    <iact:actionData xml:id="d23">
      <inkml:trace xmlns:inkml="http://www.w3.org/2003/InkML" xml:id="stk19" contextRef="#ctx0" brushRef="#br0">10222 5580 0,'53'0'2,"-27"0"25,0 0-26,0 26 45,0 0-45,-26 0 0,26 26 43,26-26-40,-52 26-3,0 0 56,0 1-56,-26-53 107,26 52-104,0-26 54,26 26-55,-26-26-1,26 0 39,-26 0-38,0 0 71,0 0-71,-104 26 56,-53 1-56,131-53 55,0 0-57,0 0 297</inkml:trace>
    </iact:actionData>
  </iact:action>
  <iact:action type="add" startTime="98894">
    <iact:property name="dataType"/>
    <iact:actionData xml:id="d24">
      <inkml:trace xmlns:inkml="http://www.w3.org/2003/InkML" xml:id="stk20" contextRef="#ctx0" brushRef="#br0">5398 7066 0,'0'0'33,"-339"208"-31,235-182 2,-131 105 52,157-131-56</inkml:trace>
    </iact:actionData>
  </iact:action>
  <iact:action type="add" startTime="99245">
    <iact:property name="dataType"/>
    <iact:actionData xml:id="d25">
      <inkml:trace xmlns:inkml="http://www.w3.org/2003/InkML" xml:id="stk21" contextRef="#ctx0" brushRef="#br0">4120 7613 0,'26'0'53,"-26"26"-51,0 53 59,-26 77-60,0-104 28,-104 131-28,104-131 29,-53 52-29,79-78 29,0 0-27,0 0 27,0 0 2,26-26-29,261 0 25,-182-26-27,181 0 30,-259 26-30,25 0 29,-78 0 34,0 0-62,-261 0 26,235 0-24,-1 0 7</inkml:trace>
    </iact:actionData>
  </iact:action>
  <iact:action type="add" startTime="99878">
    <iact:property name="dataType"/>
    <iact:actionData xml:id="d26">
      <inkml:trace xmlns:inkml="http://www.w3.org/2003/InkML" xml:id="stk22" contextRef="#ctx0" brushRef="#br0">4277 8213 0,'0'0'25,"0"130"-24,0-104 29,52 105-28,-52-105 26,0 78-24,0-52 24,0-26-27,0 0 30,26-26 15,182-104-43,-51 26-3</inkml:trace>
    </iact:actionData>
  </iact:action>
  <iact:action type="add" startTime="100400">
    <iact:property name="dataType"/>
    <iact:actionData xml:id="d27">
      <inkml:trace xmlns:inkml="http://www.w3.org/2003/InkML" xml:id="stk23" contextRef="#ctx0" brushRef="#br0">7250 7874 0,'0'-26'2,"0"0"1,-79-104 39,1 51-39,26 53 42,0 52 1,-26 79-44,78-53 42,0-26-42,0 0 27,0 0-25,0 0 24,0 26-27,0-26 2,0 52 41,52-51-43,0 25 61,-52 0-61,0-26 6,0 0 47,0 26-51,-52-26 55,-183 0-56,26 26 37,183-52-39</inkml:trace>
    </iact:actionData>
  </iact:action>
  <iact:action type="add" startTime="101399">
    <iact:property name="dataType"/>
    <iact:actionData xml:id="d28">
      <inkml:trace xmlns:inkml="http://www.w3.org/2003/InkML" xml:id="stk24" contextRef="#ctx0" brushRef="#br0">10692 8135 0,'-183'182'2,"366"-364"26,-783 781-24,522-494-1,-53 155 53,105-103-55,26-79 60,52-78-57,1 0-4,-27 0 28,52-78-26,-52 52 0,-26 0 24,0-26-23,0-27 56,-26 79-57,-78 0 57,-183 235-56,235-157 7</inkml:trace>
    </iact:actionData>
  </iact:action>
  <iact:action type="add" startTime="102278">
    <iact:property name="dataType"/>
    <iact:actionData xml:id="d29">
      <inkml:trace xmlns:inkml="http://www.w3.org/2003/InkML" xml:id="stk25" contextRef="#ctx0" brushRef="#br0">4329 10481 0,'26'26'23,"0"-26"-21,78 26 25,-78-26 5,-26 26 0,26-26-6,-26 53-25,0 25 33,0-52-32,-78 52 26,52-52-25,-26 0 26,26 0-25,-52-26 48,-1 52-49,79-25 26,-26-27-28,0 0 75</inkml:trace>
    </iact:actionData>
  </iact:action>
  <iact:action type="add" startTime="102861">
    <iact:property name="dataType"/>
    <iact:actionData xml:id="d30">
      <inkml:trace xmlns:inkml="http://www.w3.org/2003/InkML" xml:id="stk26" contextRef="#ctx0" brushRef="#br0">4433 10820 0,'0'0'3,"287"0"36,-131 0-36,-129 0 1,25 0 72,-26 0-58,26 0-18</inkml:trace>
    </iact:actionData>
  </iact:action>
  <iact:action type="remove" startTime="105780">
    <iact:property name="style" value="instant"/>
    <iact:actionData xml:id="d31" ref="#d15"/>
  </iact:action>
  <iact:action type="add" startTime="105780">
    <iact:property name="dataType" value="strokeEraser"/>
    <iact:actionData xml:id="d32">
      <inkml:trace xmlns:inkml="http://www.w3.org/2003/InkML" xml:id="stk27" contextRef="#ctx0" brushRef="#br1">7980 14991 0</inkml:trace>
    </iact:actionData>
  </iact:action>
  <iact:action type="add" startTime="105780">
    <iact:property name="dataType" value="strokeEraser"/>
    <iact:actionData xml:id="d33">
      <inkml:trace xmlns:inkml="http://www.w3.org/2003/InkML" xml:id="stk28" contextRef="#ctx0" brushRef="#br1">9336 14027 0,'26'0'0</inkml:trace>
    </iact:actionData>
  </iact:action>
  <iact:action type="add" startTime="105780">
    <iact:property name="dataType" value="strokeEraser"/>
    <iact:actionData xml:id="d34">
      <inkml:trace xmlns:inkml="http://www.w3.org/2003/InkML" xml:id="stk29" contextRef="#ctx0" brushRef="#br1">9753 13714 0</inkml:trace>
    </iact:actionData>
  </iact:action>
  <iact:action type="remove" startTime="105780">
    <iact:property name="style" value="instant"/>
    <iact:actionData xml:id="d35" ref="#d29"/>
    <iact:actionData xml:id="d36" ref="#d30"/>
  </iact:action>
  <iact:action type="add" startTime="105780">
    <iact:property name="dataType" value="strokeEraser"/>
    <iact:actionData xml:id="d37">
      <inkml:trace xmlns:inkml="http://www.w3.org/2003/InkML" xml:id="stk30" contextRef="#ctx0" brushRef="#br1">9675 14027 0</inkml:trace>
    </iact:actionData>
  </iact:action>
  <iact:action type="add" startTime="105780">
    <iact:property name="dataType" value="strokeEraser"/>
    <iact:actionData xml:id="d38">
      <inkml:trace xmlns:inkml="http://www.w3.org/2003/InkML" xml:id="stk31" contextRef="#ctx0" brushRef="#br1">9936 13870 0</inkml:trace>
    </iact:actionData>
  </iact:action>
  <iact:action type="remove" startTime="105780">
    <iact:property name="style" value="instant"/>
    <iact:actionData xml:id="d39" ref="#d16"/>
  </iact:action>
  <iact:action type="add" startTime="105780">
    <iact:property name="dataType" value="strokeEraser"/>
    <iact:actionData xml:id="d40">
      <inkml:trace xmlns:inkml="http://www.w3.org/2003/InkML" xml:id="stk32" contextRef="#ctx0" brushRef="#br1">10118 13766 0</inkml:trace>
    </iact:actionData>
  </iact:action>
  <iact:action type="add" startTime="105780">
    <iact:property name="dataType" value="strokeEraser"/>
    <iact:actionData xml:id="d41">
      <inkml:trace xmlns:inkml="http://www.w3.org/2003/InkML" xml:id="stk33" contextRef="#ctx0" brushRef="#br1">11240 12619 0,'26'0'0,"-26"-26"0</inkml:trace>
    </iact:actionData>
  </iact:action>
  <iact:action type="add" startTime="105780">
    <iact:property name="dataType" value="strokeEraser"/>
    <iact:actionData xml:id="d42">
      <inkml:trace xmlns:inkml="http://www.w3.org/2003/InkML" xml:id="stk34" contextRef="#ctx0" brushRef="#br1">11813 12071 0</inkml:trace>
    </iact:actionData>
  </iact:action>
  <iact:action type="remove" startTime="105780">
    <iact:property name="style" value="instant"/>
    <iact:actionData xml:id="d43" ref="#d17"/>
    <iact:actionData xml:id="d44" ref="#d27"/>
  </iact:action>
  <iact:action type="add" startTime="105780">
    <iact:property name="dataType" value="strokeEraser"/>
    <iact:actionData xml:id="d45">
      <inkml:trace xmlns:inkml="http://www.w3.org/2003/InkML" xml:id="stk35" contextRef="#ctx0" brushRef="#br1">11683 11680 0</inkml:trace>
    </iact:actionData>
  </iact:action>
  <iact:action type="remove" startTime="105780">
    <iact:property name="style" value="instant"/>
    <iact:actionData xml:id="d46" ref="#d25"/>
    <iact:actionData xml:id="d47" ref="#d26"/>
  </iact:action>
  <iact:action type="add" startTime="105780">
    <iact:property name="dataType" value="strokeEraser"/>
    <iact:actionData xml:id="d48">
      <inkml:trace xmlns:inkml="http://www.w3.org/2003/InkML" xml:id="stk36" contextRef="#ctx0" brushRef="#br1">9336 11628 0,'0'-26'0,"0"-26"0</inkml:trace>
    </iact:actionData>
  </iact:action>
  <iact:action type="add" startTime="105780">
    <iact:property name="dataType" value="strokeEraser"/>
    <iact:actionData xml:id="d49">
      <inkml:trace xmlns:inkml="http://www.w3.org/2003/InkML" xml:id="stk37" contextRef="#ctx0" brushRef="#br1">9988 10142 0,'26'0'0</inkml:trace>
    </iact:actionData>
  </iact:action>
  <iact:action type="remove" startTime="105780">
    <iact:property name="style" value="instant"/>
    <iact:actionData xml:id="d50" ref="#d24"/>
  </iact:action>
  <iact:action type="add" startTime="105780">
    <iact:property name="dataType" value="strokeEraser"/>
    <iact:actionData xml:id="d51">
      <inkml:trace xmlns:inkml="http://www.w3.org/2003/InkML" xml:id="stk38" contextRef="#ctx0" brushRef="#br1">10118 10585 0</inkml:trace>
    </iact:actionData>
  </iact:action>
  <iact:action type="remove" startTime="105780">
    <iact:property name="style" value="instant"/>
    <iact:actionData xml:id="d52" ref="#d18"/>
  </iact:action>
  <iact:action type="add" startTime="105780">
    <iact:property name="dataType" value="strokeEraser"/>
    <iact:actionData xml:id="d53">
      <inkml:trace xmlns:inkml="http://www.w3.org/2003/InkML" xml:id="stk39" contextRef="#ctx0" brushRef="#br1">13847 9725 0,'27'0'0</inkml:trace>
    </iact:actionData>
  </iact:action>
  <iact:action type="add" startTime="105780">
    <iact:property name="dataType" value="strokeEraser"/>
    <iact:actionData xml:id="d54">
      <inkml:trace xmlns:inkml="http://www.w3.org/2003/InkML" xml:id="stk40" contextRef="#ctx0" brushRef="#br1">13456 8656 0</inkml:trace>
    </iact:actionData>
  </iact:action>
  <iact:action type="add" startTime="105780">
    <iact:property name="dataType" value="strokeEraser"/>
    <iact:actionData xml:id="d55">
      <inkml:trace xmlns:inkml="http://www.w3.org/2003/InkML" xml:id="stk41" contextRef="#ctx0" brushRef="#br1">12987 8812 0</inkml:trace>
    </iact:actionData>
  </iact:action>
  <iact:action type="remove" startTime="105780">
    <iact:property name="style" value="instant"/>
    <iact:actionData xml:id="d56" ref="#d21"/>
  </iact:action>
  <iact:action type="add" startTime="105780">
    <iact:property name="dataType" value="strokeEraser"/>
    <iact:actionData xml:id="d57">
      <inkml:trace xmlns:inkml="http://www.w3.org/2003/InkML" xml:id="stk42" contextRef="#ctx0" brushRef="#br1">9284 8343 0</inkml:trace>
    </iact:actionData>
  </iact:action>
  <iact:action type="add" startTime="105780">
    <iact:property name="dataType" value="strokeEraser"/>
    <iact:actionData xml:id="d58">
      <inkml:trace xmlns:inkml="http://www.w3.org/2003/InkML" xml:id="stk43" contextRef="#ctx0" brushRef="#br1">12700 8552 0</inkml:trace>
    </iact:actionData>
  </iact:action>
  <iact:action type="remove" startTime="105780">
    <iact:property name="style" value="instant"/>
    <iact:actionData xml:id="d59" ref="#d22"/>
  </iact:action>
  <iact:action type="add" startTime="105780">
    <iact:property name="dataType" value="strokeEraser"/>
    <iact:actionData xml:id="d60">
      <inkml:trace xmlns:inkml="http://www.w3.org/2003/InkML" xml:id="stk44" contextRef="#ctx0" brushRef="#br1">12935 8604 0,'26'0'0,"-26"26"0,52-26 0,-26 26 0,0 26 0,52 0 0</inkml:trace>
    </iact:actionData>
  </iact:action>
  <iact:action type="add" startTime="105780">
    <iact:property name="dataType" value="strokeEraser"/>
    <iact:actionData xml:id="d61">
      <inkml:trace xmlns:inkml="http://www.w3.org/2003/InkML" xml:id="stk45" contextRef="#ctx0" brushRef="#br1">13274 8865 0,'0'26'0,"0"0"0</inkml:trace>
    </iact:actionData>
  </iact:action>
  <iact:action type="add" startTime="105780">
    <iact:property name="dataType" value="strokeEraser"/>
    <iact:actionData xml:id="d62">
      <inkml:trace xmlns:inkml="http://www.w3.org/2003/InkML" xml:id="stk46" contextRef="#ctx0" brushRef="#br1">8580 8604 0,'26'0'0,"-26"-26"0</inkml:trace>
    </iact:actionData>
  </iact:action>
  <iact:action type="remove" startTime="105780">
    <iact:property name="style" value="instant"/>
    <iact:actionData xml:id="d63" ref="#d20"/>
  </iact:action>
  <iact:action type="add" startTime="105780">
    <iact:property name="dataType" value="strokeEraser"/>
    <iact:actionData xml:id="d64">
      <inkml:trace xmlns:inkml="http://www.w3.org/2003/InkML" xml:id="stk47" contextRef="#ctx0" brushRef="#br1">8632 8578 0,'0'-26'0,"26"26"0,0 0 0</inkml:trace>
    </iact:actionData>
  </iact:action>
  <iact:action type="add" startTime="105780">
    <iact:property name="dataType" value="strokeEraser"/>
    <iact:actionData xml:id="d65">
      <inkml:trace xmlns:inkml="http://www.w3.org/2003/InkML" xml:id="stk48" contextRef="#ctx0" brushRef="#br1">8710 8526 0</inkml:trace>
    </iact:actionData>
  </iact:action>
  <iact:action type="add" startTime="105780">
    <iact:property name="dataType" value="strokeEraser"/>
    <iact:actionData xml:id="d66">
      <inkml:trace xmlns:inkml="http://www.w3.org/2003/InkML" xml:id="stk49" contextRef="#ctx0" brushRef="#br1">14656 8395 0</inkml:trace>
    </iact:actionData>
  </iact:action>
  <iact:action type="remove" startTime="105780">
    <iact:property name="style" value="instant"/>
    <iact:actionData xml:id="d67" ref="#d19"/>
  </iact:action>
  <iact:action type="add" startTime="105780">
    <iact:property name="dataType" value="strokeEraser"/>
    <iact:actionData xml:id="d68">
      <inkml:trace xmlns:inkml="http://www.w3.org/2003/InkML" xml:id="stk50" contextRef="#ctx0" brushRef="#br1">15073 8395 0,'26'0'0,"0"26"0,52 0 0,-25 0 0,25 0 0,0 1 0,53 25 0,-53 26 0,52 0 0,-78-26 0,0 0 0</inkml:trace>
    </iact:actionData>
  </iact:action>
  <iact:action type="add" startTime="105780">
    <iact:property name="dataType" value="strokeEraser"/>
    <iact:actionData xml:id="d69">
      <inkml:trace xmlns:inkml="http://www.w3.org/2003/InkML" xml:id="stk51" contextRef="#ctx0" brushRef="#br1">15960 8969 0,'0'26'0,"0"0"0,0 0 0,-26 78 0,-26 1 0,25-27 0,-51 26 0,52-26 0</inkml:trace>
    </iact:actionData>
  </iact:action>
  <iact:action type="add" startTime="105780">
    <iact:property name="dataType" value="strokeEraser"/>
    <iact:actionData xml:id="d70">
      <inkml:trace xmlns:inkml="http://www.w3.org/2003/InkML" xml:id="stk52" contextRef="#ctx0" brushRef="#br1">15647 9699 0,'0'26'0,"-26"0"0,0 0 0</inkml:trace>
    </iact:actionData>
  </iact:action>
  <iact:action type="remove" startTime="105780">
    <iact:property name="style" value="instant"/>
    <iact:actionData xml:id="d71" ref="#d23"/>
  </iact:action>
  <iact:action type="add" startTime="105780">
    <iact:property name="dataType" value="strokeEraser"/>
    <iact:actionData xml:id="d72">
      <inkml:trace xmlns:inkml="http://www.w3.org/2003/InkML" xml:id="stk53" contextRef="#ctx0" brushRef="#br1">15412 8812 0</inkml:trace>
    </iact:actionData>
  </iact:action>
  <iact:action type="add" startTime="105780">
    <iact:property name="dataType" value="strokeEraser"/>
    <iact:actionData xml:id="d73">
      <inkml:trace xmlns:inkml="http://www.w3.org/2003/InkML" xml:id="stk54" contextRef="#ctx0" brushRef="#br1">15569 11133 0,'0'26'0,"-26"0"0</inkml:trace>
    </iact:actionData>
  </iact:action>
  <iact:action type="remove" startTime="105780">
    <iact:property name="style" value="instant"/>
    <iact:actionData xml:id="d74" ref="#d28"/>
  </iact:action>
  <iact:action type="add" startTime="105780">
    <iact:property name="dataType" value="strokeEraser"/>
    <iact:actionData xml:id="d75">
      <inkml:trace xmlns:inkml="http://www.w3.org/2003/InkML" xml:id="stk55" contextRef="#ctx0" brushRef="#br1">15386 11759 0,'-26'26'0,"26"0"0,0 0 0</inkml:trace>
    </iact:actionData>
  </iact:action>
  <iact:action type="remove" startTime="105780">
    <iact:property name="style" value="instant"/>
    <iact:actionData xml:id="d76" ref="#d0"/>
  </iact:action>
  <iact:action type="add" startTime="105780">
    <iact:property name="dataType" value="strokeEraser"/>
    <iact:actionData xml:id="d77">
      <inkml:trace xmlns:inkml="http://www.w3.org/2003/InkML" xml:id="stk56" contextRef="#ctx0" brushRef="#br1">15803 16660 0</inkml:trace>
    </iact:actionData>
  </iact:action>
  <iact:action type="add" startTime="157788">
    <iact:property name="dataType"/>
    <iact:actionData xml:id="d78">
      <inkml:trace xmlns:inkml="http://www.w3.org/2003/InkML" xml:id="stk57" contextRef="#ctx0" brushRef="#br0">1356 9856 0,'26'26'73,"0"26"-69,26 26 21,365 365-24,131 0 31,-365-312-30,286 129 28,-339-181-27,53 25 25,-157-78-27,52 26 28,-26-52 0,-25 52-27,77 1 32,-78-27-8,78 52-24,183 156 32,156 53-3,-208-130 0,-183-79-29,53-26 27,-79-52-28</inkml:trace>
    </iact:actionData>
  </iact:action>
  <iact:action type="add" startTime="158909">
    <iact:property name="dataType"/>
    <iact:actionData xml:id="d79">
      <inkml:trace xmlns:inkml="http://www.w3.org/2003/InkML" xml:id="stk58" contextRef="#ctx0" brushRef="#br0">1799 7379 0,'26'26'68,"105"104"-67,51 27 1,-25 25 24,234 131-22,-209-131-3,444 314 57,131 103-56,25 27 58,-52-52-59,-104-79 60,-235-234-60,-313-157 0,235 131 58,157 104-58,-131-52 45,-209-183-44,157 183 41,-131-183-41,1-26 28,-131-52-27,52 0 54,27 0-54,-79-26 26,26 0-26,-52-26 167,0-26-170</inkml:trace>
    </iact:actionData>
  </iact:action>
  <iact:action type="add" startTime="160517">
    <iact:property name="dataType"/>
    <iact:actionData xml:id="d80">
      <inkml:trace xmlns:inkml="http://www.w3.org/2003/InkML" xml:id="stk59" contextRef="#ctx0" brushRef="#br0">1617 4406 0,'0'27'98,"104"129"-96,-78-78 27,157 157-27,-105-183 28,104 157-28,-103-131 27,286 182-28,156 53 46,-312-182-46,339 234 61,156 78-61,-26 0 58,-209-104-55,-286-209-2,312 288 55,131-1-56,-496-313 28,131 105-26,-157-183 25,157 156-27,183 79 60,-158-79-59,-181-77 56,156 155-56,-131-155 27,235 260-27,-209-235 28,210 157-28,51-52 43,-235-131-44,210 183 30,-158-105-1,-156-130-29,105 105 30,-131-105-30,105 52 31,-105-52-31,104 53 27,-130-53 2,105 26-27,-79-78 0,0 26 25,-26-26 0,0 0-26,0 0 30,0 0 14,-26 52-15,26-52 18,-26 26-47,27 0 26,51 26 2,-78 1-1,156 51-28,-78-52 29,27 0-27,-105-26 28</inkml:trace>
    </iact:actionData>
  </iact:action>
  <iact:action type="add" startTime="164587">
    <iact:property name="dataType" value="strokeEraser"/>
    <iact:actionData xml:id="d81">
      <inkml:trace xmlns:inkml="http://www.w3.org/2003/InkML" xml:id="stk60" contextRef="#ctx0" brushRef="#br1">9127 15356 0</inkml:trace>
    </iact:actionData>
  </iact:action>
  <iact:action type="add" startTime="165429">
    <iact:property name="dataType" value="strokeEraser"/>
    <iact:actionData xml:id="d82">
      <inkml:trace xmlns:inkml="http://www.w3.org/2003/InkML" xml:id="stk61" contextRef="#ctx0" brushRef="#br1">8814 15461 0,'26'-26'133,"1"0"-124,25-27-1</inkml:trace>
    </iact:actionData>
  </iact:action>
  <iact:action type="remove" startTime="165717">
    <iact:property name="style" value="instant"/>
    <iact:actionData xml:id="d83" ref="#d78"/>
  </iact:action>
  <iact:action type="add" startTime="165725">
    <iact:property name="dataType" value="strokeEraser"/>
    <iact:actionData xml:id="d84">
      <inkml:trace xmlns:inkml="http://www.w3.org/2003/InkML" xml:id="stk62" contextRef="#ctx0" brushRef="#br1">9127 15200 0</inkml:trace>
    </iact:actionData>
  </iact:action>
  <iact:action type="add" startTime="166187">
    <iact:property name="dataType" value="strokeEraser"/>
    <iact:actionData xml:id="d85">
      <inkml:trace xmlns:inkml="http://www.w3.org/2003/InkML" xml:id="stk63" contextRef="#ctx0" brushRef="#br1">10901 14105 0</inkml:trace>
    </iact:actionData>
  </iact:action>
  <iact:action type="remove" startTime="166509">
    <iact:property name="style" value="instant"/>
    <iact:actionData xml:id="d86" ref="#d79"/>
  </iact:action>
  <iact:action type="add" startTime="166512">
    <iact:property name="dataType" value="strokeEraser"/>
    <iact:actionData xml:id="d87">
      <inkml:trace xmlns:inkml="http://www.w3.org/2003/InkML" xml:id="stk64" contextRef="#ctx0" brushRef="#br1">10979 14053 0</inkml:trace>
    </iact:actionData>
  </iact:action>
  <iact:action type="add" startTime="167219">
    <iact:property name="dataType" value="strokeEraser"/>
    <iact:actionData xml:id="d88">
      <inkml:trace xmlns:inkml="http://www.w3.org/2003/InkML" xml:id="stk65" contextRef="#ctx0" brushRef="#br1">13143 12619 0</inkml:trace>
    </iact:actionData>
  </iact:action>
  <iact:action type="remove" startTime="167556">
    <iact:property name="style" value="instant"/>
    <iact:actionData xml:id="d89" ref="#d80"/>
  </iact:action>
  <iact:action type="add" startTime="167558">
    <iact:property name="dataType" value="strokeEraser"/>
    <iact:actionData xml:id="d90">
      <inkml:trace xmlns:inkml="http://www.w3.org/2003/InkML" xml:id="stk66" contextRef="#ctx0" brushRef="#br1">13352 12515 0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3-11-30T16:55:35.409"/>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6245">
    <iact:property name="dataType"/>
    <iact:actionData xml:id="d0">
      <inkml:trace xmlns:inkml="http://www.w3.org/2003/InkML" xml:id="stk0" contextRef="#ctx0" brushRef="#br0">3807 5814 0,'26'0'110,"26"0"-64,27 26-45,103 53 59,262 234-59,-1 52 59,-208-157-59,-183-182 0,78 105 44,-26-27-44,53 52 60,-27-25-60,79 25 61,130 53-59,130 103 41,-130-77-41,600 391 55,-235-157-56,-469-365-1,287 235 58,-27 26-58,-286-182 59,-53-1-59,27-25 60,-53-27-57,-78-104-4,79 79 56,25-27-55,-156-52 29,52-26-27,-52 26 26,26-26-28,-26 26 173,26-26-143,0 0-30,1 52 29,-1-26-28,0-26 50,52 78-51,-52-78 6,78 105 46,1-53-52,-79-26 60,0-26 94,0 26-109,-26 0-45,78-26 62,-78 52-62,26-52 29,0 26-28,0 0 57,26 27-57,-25-53 1</inkml:trace>
    </iact:actionData>
  </iact:action>
  <iact:action type="add" startTime="19583">
    <iact:property name="dataType"/>
    <iact:actionData xml:id="d1">
      <inkml:trace xmlns:inkml="http://www.w3.org/2003/InkML" xml:id="stk1" contextRef="#ctx0" brushRef="#br0">2477 7639 0,'52'53'125,"496"442"-123,0 0 58,25-51-57,-494-340-2,207 209 41,-51-53-39,-104-103 24,234 260-25,52 26 57,-156-208-58,-183-157 2,261 183 26,-261-209-27,105 78 27,-105-78-1,131 53-26,-157-53 28,209 78-28,156 27 31,-313-131-7,209 104-24,78 0 32,-234-77-33,338 129 29,-417-130-28,53-26 29,-105 0-1,-26-182 147</inkml:trace>
    </iact:actionData>
  </iact:action>
  <iact:action type="add" startTime="21478">
    <iact:property name="dataType"/>
    <iact:actionData xml:id="d2">
      <inkml:trace xmlns:inkml="http://www.w3.org/2003/InkML" xml:id="stk2" contextRef="#ctx0" brushRef="#br0">7458 5006 0,'26'0'227,"26"52"-195,183 157 0,182 104-2,-234-235 2,-157-52-1,0 0-29,0 0 27,-26 0 3,26 0-30,0-26 28,0 26-28,0 0 26,-26 1-2,53 25-24,-27-26 32,26 52 22,0-26-54,-52-26 27,52 0-26,-26 0 3,-26 0 47,26 27-50,0-53 25,0 52-25,1-26 42,-27 0-44,52 52 59,-26-26-57,0-26-1,0 0 55,26 53-56,0-1 61,-26-52-60,0 26 58,0-26-58,1 0 26,-1 0-25,0 26 56,26-26-56,-52 0 25,0 1-25,26-1 25,26 0-27,-52 0 60,52 52-60,0-26 44,-26-26-44,1 0 0,25 26 59,26 27-59,26 25 61,-26-52-61,1-26 58,51 78-57,131-25 60,78 25-60,-209-26 60,1 0-60,-53-52 60,78 53-61,-103-53 0,-1 26 29,52 0-28,-26-26-2,0 0 30,53 52-28,-53-52-2,-52 0 29,78 27-27,-51-27-1,-1 0 26,26 26-25,52 78 58,53 1-58,-53-27 60,-25 0-60,25-26 59,-78 1-60,-26-53 59,0 0-59,0-26 61,-26 26-32,27-26 32</inkml:trace>
    </iact:actionData>
  </iact:action>
  <iact:action type="add" startTime="31927">
    <iact:property name="dataType" value="strokeEraser"/>
    <iact:actionData xml:id="d3">
      <inkml:trace xmlns:inkml="http://www.w3.org/2003/InkML" xml:id="stk3" contextRef="#ctx0" brushRef="#br1">11318 14653 0</inkml:trace>
    </iact:actionData>
  </iact:action>
  <iact:action type="remove" startTime="34513">
    <iact:property name="style" value="instant"/>
    <iact:actionData xml:id="d4" ref="#d1"/>
  </iact:action>
  <iact:action type="add" startTime="34513">
    <iact:property name="dataType" value="strokeEraser"/>
    <iact:actionData xml:id="d5">
      <inkml:trace xmlns:inkml="http://www.w3.org/2003/InkML" xml:id="stk4" contextRef="#ctx0" brushRef="#br1">8997 12228 0</inkml:trace>
    </iact:actionData>
  </iact:action>
  <iact:action type="remove" startTime="34513">
    <iact:property name="style" value="instant"/>
    <iact:actionData xml:id="d6" ref="#d0"/>
  </iact:action>
  <iact:action type="add" startTime="34513">
    <iact:property name="dataType" value="strokeEraser"/>
    <iact:actionData xml:id="d7">
      <inkml:trace xmlns:inkml="http://www.w3.org/2003/InkML" xml:id="stk5" contextRef="#ctx0" brushRef="#br1">12361 11550 0</inkml:trace>
    </iact:actionData>
  </iact:action>
  <iact:action type="add" startTime="34513">
    <iact:property name="dataType" value="strokeEraser"/>
    <iact:actionData xml:id="d8">
      <inkml:trace xmlns:inkml="http://www.w3.org/2003/InkML" xml:id="stk6" contextRef="#ctx0" brushRef="#br1">14969 10559 0</inkml:trace>
    </iact:actionData>
  </iact:action>
  <iact:action type="remove" startTime="34513">
    <iact:property name="style" value="instant"/>
    <iact:actionData xml:id="d9" ref="#d2"/>
  </iact:action>
  <iact:action type="add" startTime="34513">
    <iact:property name="dataType" value="strokeEraser"/>
    <iact:actionData xml:id="d10">
      <inkml:trace xmlns:inkml="http://www.w3.org/2003/InkML" xml:id="stk7" contextRef="#ctx0" brushRef="#br1">14969 10690 0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3-11-30T16:56:33.091"/>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41068">
    <iact:property name="dataType"/>
    <iact:actionData xml:id="d0">
      <inkml:trace xmlns:inkml="http://www.w3.org/2003/InkML" xml:id="stk0" contextRef="#ctx0" brushRef="#br0">3677 10690 0,'0'26'61,"52"-26"-59,-26 0 1,183 52 38,-27-26-39,-77-26 28,103 26-27,-130-26 24,183 0-24,235 0 55,182 0-55,-391 0 0,-27 0 22,210 0-22,-288 0-1,53 0 26,-209 0-25,104 0 27,-51 0-28,234 0 26,-131 0-1,340 0-26,104 0 33,-392 0-2,-182 0-30,105 0 27,-79 0-28,105 0 29,-105 0-28,209 26 27,-209-26-27,157 0 27,-157 0-26,131 0 27,-131 0-29,78 0 37,-25 0-36,-27 0 27,52 0-28,-103 0 2,77 0 55,-78 0-57,0 0 45,0 0-44,1 26 4,155-26 49,131 79-54,-260-79 29,207 0-28,-155 0 27,103 0-27,-181 0 27,51 0-28,-78 0 29,52 0-27,-52 0-2,131 0 42,-27 0-40,-52 0-1,27 0 56,25 0-56,-104 0 3,52 0 50,53 0-53,-105 0 28,52 0-29,-26 0 29,53 0-26,-53 0 24,104 0-25,-130 0 26,79 0-28,-79 0 30,26 0-28,-26 0 71,26 0-72,-26 0-2,0 0 60,105 0-59,-105 0 29,26 0-29,0 0 45</inkml:trace>
    </iact:actionData>
  </iact:action>
  <iact:action type="remove" startTime="53547">
    <iact:property name="style" value="instant"/>
    <iact:actionData xml:id="d1" ref="#d0"/>
  </iact:action>
  <iact:action type="add" startTime="53547">
    <iact:property name="dataType" value="strokeEraser"/>
    <iact:actionData xml:id="d2">
      <inkml:trace xmlns:inkml="http://www.w3.org/2003/InkML" xml:id="stk1" contextRef="#ctx0" brushRef="#br1">12257 14053 0</inkml:trace>
    </iact:actionData>
  </iact:action>
  <iact:action type="add" startTime="54242">
    <iact:property name="dataType" value="strokeEraser"/>
    <iact:actionData xml:id="d3">
      <inkml:trace xmlns:inkml="http://www.w3.org/2003/InkML" xml:id="stk2" contextRef="#ctx0" brushRef="#br1">14004 7092 0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3-11-30T16:57:55.183"/>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52646">
    <iact:property name="dataType"/>
    <iact:actionData xml:id="d0">
      <inkml:trace xmlns:inkml="http://www.w3.org/2003/InkML" xml:id="stk0" contextRef="#ctx0" brushRef="#br0">14604 12880 0,'26'0'56,"0"0"-10,52 0-43,131 0 41,-79 0-41,26 0 55,-51 0-56,-79 0 28,104 0-29,53 0 59,-1 0-59,53 0 61,78 0-61,-157 0 62,-103 0-62,25 0 59,156 0-58,-155 0-1,208 0 58,104 0-58,-78 0 31,-157 0-2,53 0 3,104 0-2,-131 0 0,-130 0-30,105 0 30,-131 0-29,52 0 55,-52 0-56,0 0 93,26 0-31,-25 0-32,25 0 0,-26 0-28,52 0 25,-52 0-26,52 0 27,-52 0 0,1 0-25,-1 0-3,26 0 29,-26 0 78,0 0-18,0 0-52,26 0-10,-26 0 15,0 0-12,0 0-12</inkml:trace>
    </iact:actionData>
  </iact:action>
  <iact:action type="add" startTime="56662">
    <iact:property name="dataType" value="strokeEraser"/>
    <iact:actionData xml:id="d1">
      <inkml:trace xmlns:inkml="http://www.w3.org/2003/InkML" xml:id="stk1" contextRef="#ctx0" brushRef="#br1">20862 16269 0</inkml:trace>
    </iact:actionData>
  </iact:action>
  <iact:action type="remove" startTime="57221">
    <iact:property name="style" value="instant"/>
    <iact:actionData xml:id="d2" ref="#d0"/>
  </iact:action>
  <iact:action type="add" startTime="57224">
    <iact:property name="dataType" value="strokeEraser"/>
    <iact:actionData xml:id="d3">
      <inkml:trace xmlns:inkml="http://www.w3.org/2003/InkML" xml:id="stk2" contextRef="#ctx0" brushRef="#br1">21201 16139 0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70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755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770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517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477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929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751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164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154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08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769d0c11c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769d0c11c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769d0c11c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769d0c11c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215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619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41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4d28d5110d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4d28d5110d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607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571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095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624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214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854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98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769d0c11c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769d0c11c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319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206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175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2152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76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209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139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896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711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148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769d0c11c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769d0c11c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33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14d28d5110d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14d28d5110d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3"/>
        <p:cNvGrpSpPr/>
        <p:nvPr/>
      </p:nvGrpSpPr>
      <p:grpSpPr>
        <a:xfrm>
          <a:off x="0" y="0"/>
          <a:ext cx="0" cy="0"/>
          <a:chOff x="0" y="0"/>
          <a:chExt cx="0" cy="0"/>
        </a:xfrm>
      </p:grpSpPr>
      <p:sp>
        <p:nvSpPr>
          <p:cNvPr id="9004" name="Google Shape;9004;g14d47bbf304_0_17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5" name="Google Shape;9005;g14d47bbf304_0_17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769d0c11c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769d0c11c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45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4d28d5110d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4d28d5110d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221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781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518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4d28d5110d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4d28d5110d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059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2375" y="539500"/>
            <a:ext cx="4785900" cy="33702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4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2375" y="3922597"/>
            <a:ext cx="4785900" cy="46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334947" y="0"/>
            <a:ext cx="4809125" cy="5143501"/>
            <a:chOff x="4334947" y="0"/>
            <a:chExt cx="4809125" cy="5143501"/>
          </a:xfrm>
        </p:grpSpPr>
        <p:grpSp>
          <p:nvGrpSpPr>
            <p:cNvPr id="12" name="Google Shape;12;p2"/>
            <p:cNvGrpSpPr/>
            <p:nvPr/>
          </p:nvGrpSpPr>
          <p:grpSpPr>
            <a:xfrm>
              <a:off x="4334947" y="0"/>
              <a:ext cx="4809106" cy="1587524"/>
              <a:chOff x="4334947" y="0"/>
              <a:chExt cx="4809106" cy="1587524"/>
            </a:xfrm>
          </p:grpSpPr>
          <p:sp>
            <p:nvSpPr>
              <p:cNvPr id="13" name="Google Shape;13;p2"/>
              <p:cNvSpPr/>
              <p:nvPr/>
            </p:nvSpPr>
            <p:spPr>
              <a:xfrm rot="10800000" flipH="1">
                <a:off x="4334947" y="19"/>
                <a:ext cx="4809054" cy="917731"/>
              </a:xfrm>
              <a:custGeom>
                <a:avLst/>
                <a:gdLst/>
                <a:ahLst/>
                <a:cxnLst/>
                <a:rect l="l" t="t" r="r" b="b"/>
                <a:pathLst>
                  <a:path w="107549" h="20524" extrusionOk="0">
                    <a:moveTo>
                      <a:pt x="72969" y="1"/>
                    </a:moveTo>
                    <a:cubicBezTo>
                      <a:pt x="70114" y="1"/>
                      <a:pt x="67305" y="412"/>
                      <a:pt x="64751" y="1389"/>
                    </a:cubicBezTo>
                    <a:cubicBezTo>
                      <a:pt x="59760" y="3331"/>
                      <a:pt x="56247" y="7213"/>
                      <a:pt x="51071" y="8877"/>
                    </a:cubicBezTo>
                    <a:cubicBezTo>
                      <a:pt x="48983" y="9546"/>
                      <a:pt x="46839" y="9800"/>
                      <a:pt x="44657" y="9800"/>
                    </a:cubicBezTo>
                    <a:cubicBezTo>
                      <a:pt x="37951" y="9800"/>
                      <a:pt x="30881" y="7398"/>
                      <a:pt x="23941" y="7259"/>
                    </a:cubicBezTo>
                    <a:cubicBezTo>
                      <a:pt x="23710" y="7254"/>
                      <a:pt x="23479" y="7251"/>
                      <a:pt x="23248" y="7251"/>
                    </a:cubicBezTo>
                    <a:cubicBezTo>
                      <a:pt x="15671" y="7251"/>
                      <a:pt x="8182" y="10177"/>
                      <a:pt x="3652" y="14931"/>
                    </a:cubicBezTo>
                    <a:cubicBezTo>
                      <a:pt x="2034" y="16595"/>
                      <a:pt x="833" y="18490"/>
                      <a:pt x="1" y="20523"/>
                    </a:cubicBezTo>
                    <a:lnTo>
                      <a:pt x="107549" y="20523"/>
                    </a:lnTo>
                    <a:cubicBezTo>
                      <a:pt x="106670" y="18629"/>
                      <a:pt x="105561" y="16780"/>
                      <a:pt x="104267" y="15070"/>
                    </a:cubicBezTo>
                    <a:cubicBezTo>
                      <a:pt x="99276" y="8646"/>
                      <a:pt x="91280" y="3654"/>
                      <a:pt x="82129" y="1251"/>
                    </a:cubicBezTo>
                    <a:cubicBezTo>
                      <a:pt x="79199" y="482"/>
                      <a:pt x="76058" y="1"/>
                      <a:pt x="72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7903467" y="0"/>
                <a:ext cx="1240587" cy="1587524"/>
              </a:xfrm>
              <a:custGeom>
                <a:avLst/>
                <a:gdLst/>
                <a:ahLst/>
                <a:cxnLst/>
                <a:rect l="l" t="t" r="r" b="b"/>
                <a:pathLst>
                  <a:path w="37160" h="47552" extrusionOk="0">
                    <a:moveTo>
                      <a:pt x="10538" y="0"/>
                    </a:moveTo>
                    <a:cubicBezTo>
                      <a:pt x="9290" y="832"/>
                      <a:pt x="8089" y="1710"/>
                      <a:pt x="6933" y="2681"/>
                    </a:cubicBezTo>
                    <a:cubicBezTo>
                      <a:pt x="4253" y="5038"/>
                      <a:pt x="2173" y="8088"/>
                      <a:pt x="1018" y="11462"/>
                    </a:cubicBezTo>
                    <a:cubicBezTo>
                      <a:pt x="278" y="13542"/>
                      <a:pt x="1" y="16037"/>
                      <a:pt x="1341" y="17748"/>
                    </a:cubicBezTo>
                    <a:cubicBezTo>
                      <a:pt x="3051" y="19920"/>
                      <a:pt x="6425" y="19689"/>
                      <a:pt x="9013" y="20613"/>
                    </a:cubicBezTo>
                    <a:cubicBezTo>
                      <a:pt x="12664" y="21907"/>
                      <a:pt x="14929" y="25558"/>
                      <a:pt x="16269" y="29163"/>
                    </a:cubicBezTo>
                    <a:cubicBezTo>
                      <a:pt x="17610" y="32814"/>
                      <a:pt x="18349" y="36697"/>
                      <a:pt x="20336" y="39978"/>
                    </a:cubicBezTo>
                    <a:cubicBezTo>
                      <a:pt x="23172" y="44679"/>
                      <a:pt x="28654" y="47551"/>
                      <a:pt x="34090" y="47551"/>
                    </a:cubicBezTo>
                    <a:cubicBezTo>
                      <a:pt x="35121" y="47551"/>
                      <a:pt x="36150" y="47448"/>
                      <a:pt x="37159" y="47234"/>
                    </a:cubicBezTo>
                    <a:lnTo>
                      <a:pt x="37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6737033" y="0"/>
                <a:ext cx="981352" cy="607941"/>
              </a:xfrm>
              <a:custGeom>
                <a:avLst/>
                <a:gdLst/>
                <a:ahLst/>
                <a:cxnLst/>
                <a:rect l="l" t="t" r="r" b="b"/>
                <a:pathLst>
                  <a:path w="29395" h="18210" extrusionOk="0">
                    <a:moveTo>
                      <a:pt x="416" y="0"/>
                    </a:moveTo>
                    <a:cubicBezTo>
                      <a:pt x="139" y="1109"/>
                      <a:pt x="1" y="2311"/>
                      <a:pt x="1" y="3513"/>
                    </a:cubicBezTo>
                    <a:cubicBezTo>
                      <a:pt x="1" y="11601"/>
                      <a:pt x="6563" y="18210"/>
                      <a:pt x="14698" y="18210"/>
                    </a:cubicBezTo>
                    <a:cubicBezTo>
                      <a:pt x="22832" y="18210"/>
                      <a:pt x="29395" y="11601"/>
                      <a:pt x="29395" y="3513"/>
                    </a:cubicBezTo>
                    <a:cubicBezTo>
                      <a:pt x="29395" y="2311"/>
                      <a:pt x="29256" y="1109"/>
                      <a:pt x="28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5881706" y="307445"/>
                <a:ext cx="481869" cy="464114"/>
              </a:xfrm>
              <a:custGeom>
                <a:avLst/>
                <a:gdLst/>
                <a:ahLst/>
                <a:cxnLst/>
                <a:rect l="l" t="t" r="r" b="b"/>
                <a:pathLst>
                  <a:path w="11833" h="11397" extrusionOk="0">
                    <a:moveTo>
                      <a:pt x="6188" y="432"/>
                    </a:moveTo>
                    <a:cubicBezTo>
                      <a:pt x="6513" y="432"/>
                      <a:pt x="6840" y="462"/>
                      <a:pt x="7164" y="524"/>
                    </a:cubicBezTo>
                    <a:cubicBezTo>
                      <a:pt x="9614" y="1033"/>
                      <a:pt x="11324" y="3205"/>
                      <a:pt x="11416" y="5701"/>
                    </a:cubicBezTo>
                    <a:cubicBezTo>
                      <a:pt x="11370" y="7919"/>
                      <a:pt x="9983" y="9953"/>
                      <a:pt x="7904" y="10692"/>
                    </a:cubicBezTo>
                    <a:cubicBezTo>
                      <a:pt x="7335" y="10881"/>
                      <a:pt x="6747" y="10974"/>
                      <a:pt x="6163" y="10974"/>
                    </a:cubicBezTo>
                    <a:cubicBezTo>
                      <a:pt x="4608" y="10974"/>
                      <a:pt x="3088" y="10317"/>
                      <a:pt x="2080" y="9074"/>
                    </a:cubicBezTo>
                    <a:cubicBezTo>
                      <a:pt x="648" y="7411"/>
                      <a:pt x="463" y="4961"/>
                      <a:pt x="1572" y="3066"/>
                    </a:cubicBezTo>
                    <a:cubicBezTo>
                      <a:pt x="2516" y="1414"/>
                      <a:pt x="4330" y="432"/>
                      <a:pt x="6188" y="432"/>
                    </a:cubicBezTo>
                    <a:close/>
                    <a:moveTo>
                      <a:pt x="6162" y="1"/>
                    </a:moveTo>
                    <a:cubicBezTo>
                      <a:pt x="4442" y="1"/>
                      <a:pt x="2737" y="767"/>
                      <a:pt x="1664" y="2142"/>
                    </a:cubicBezTo>
                    <a:cubicBezTo>
                      <a:pt x="232" y="3991"/>
                      <a:pt x="1" y="6579"/>
                      <a:pt x="1202" y="8566"/>
                    </a:cubicBezTo>
                    <a:cubicBezTo>
                      <a:pt x="2222" y="10331"/>
                      <a:pt x="4107" y="11397"/>
                      <a:pt x="6094" y="11397"/>
                    </a:cubicBezTo>
                    <a:cubicBezTo>
                      <a:pt x="6449" y="11397"/>
                      <a:pt x="6807" y="11363"/>
                      <a:pt x="7164" y="11293"/>
                    </a:cubicBezTo>
                    <a:cubicBezTo>
                      <a:pt x="9888" y="10831"/>
                      <a:pt x="11781" y="8433"/>
                      <a:pt x="11832" y="5710"/>
                    </a:cubicBezTo>
                    <a:lnTo>
                      <a:pt x="11832" y="5710"/>
                    </a:lnTo>
                    <a:cubicBezTo>
                      <a:pt x="11832" y="5707"/>
                      <a:pt x="11832" y="5704"/>
                      <a:pt x="11832" y="5701"/>
                    </a:cubicBezTo>
                    <a:lnTo>
                      <a:pt x="11832" y="5701"/>
                    </a:lnTo>
                    <a:cubicBezTo>
                      <a:pt x="11832" y="5701"/>
                      <a:pt x="11832" y="5701"/>
                      <a:pt x="11832" y="5701"/>
                    </a:cubicBezTo>
                    <a:cubicBezTo>
                      <a:pt x="11832" y="5697"/>
                      <a:pt x="11832" y="5693"/>
                      <a:pt x="11832" y="5689"/>
                    </a:cubicBezTo>
                    <a:lnTo>
                      <a:pt x="11832" y="5689"/>
                    </a:lnTo>
                    <a:cubicBezTo>
                      <a:pt x="11781" y="3337"/>
                      <a:pt x="10350" y="1170"/>
                      <a:pt x="8089" y="339"/>
                    </a:cubicBezTo>
                    <a:cubicBezTo>
                      <a:pt x="7466" y="111"/>
                      <a:pt x="6813" y="1"/>
                      <a:pt x="6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7;p2"/>
            <p:cNvGrpSpPr/>
            <p:nvPr/>
          </p:nvGrpSpPr>
          <p:grpSpPr>
            <a:xfrm>
              <a:off x="6720052" y="3718052"/>
              <a:ext cx="2424021" cy="1425449"/>
              <a:chOff x="6720052" y="3718052"/>
              <a:chExt cx="2424021" cy="1425449"/>
            </a:xfrm>
          </p:grpSpPr>
          <p:sp>
            <p:nvSpPr>
              <p:cNvPr id="18" name="Google Shape;18;p2"/>
              <p:cNvSpPr/>
              <p:nvPr/>
            </p:nvSpPr>
            <p:spPr>
              <a:xfrm rot="10800000" flipH="1">
                <a:off x="6720052" y="3718052"/>
                <a:ext cx="2424009" cy="1425448"/>
              </a:xfrm>
              <a:custGeom>
                <a:avLst/>
                <a:gdLst/>
                <a:ahLst/>
                <a:cxnLst/>
                <a:rect l="l" t="t" r="r" b="b"/>
                <a:pathLst>
                  <a:path w="90541" h="53243" extrusionOk="0">
                    <a:moveTo>
                      <a:pt x="1" y="0"/>
                    </a:moveTo>
                    <a:cubicBezTo>
                      <a:pt x="1" y="878"/>
                      <a:pt x="47" y="1756"/>
                      <a:pt x="139" y="2588"/>
                    </a:cubicBezTo>
                    <a:cubicBezTo>
                      <a:pt x="1018" y="11693"/>
                      <a:pt x="6749" y="20983"/>
                      <a:pt x="16454" y="24033"/>
                    </a:cubicBezTo>
                    <a:cubicBezTo>
                      <a:pt x="21908" y="25697"/>
                      <a:pt x="28101" y="25373"/>
                      <a:pt x="33092" y="27962"/>
                    </a:cubicBezTo>
                    <a:cubicBezTo>
                      <a:pt x="37899" y="30411"/>
                      <a:pt x="40487" y="35125"/>
                      <a:pt x="43861" y="39054"/>
                    </a:cubicBezTo>
                    <a:cubicBezTo>
                      <a:pt x="51394" y="47835"/>
                      <a:pt x="63688" y="53243"/>
                      <a:pt x="76121" y="53243"/>
                    </a:cubicBezTo>
                    <a:cubicBezTo>
                      <a:pt x="81066" y="53243"/>
                      <a:pt x="85965" y="52411"/>
                      <a:pt x="90540" y="50839"/>
                    </a:cubicBezTo>
                    <a:lnTo>
                      <a:pt x="905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7247308" y="3934195"/>
                <a:ext cx="1896765" cy="1209306"/>
              </a:xfrm>
              <a:custGeom>
                <a:avLst/>
                <a:gdLst/>
                <a:ahLst/>
                <a:cxnLst/>
                <a:rect l="l" t="t" r="r" b="b"/>
                <a:pathLst>
                  <a:path w="56109" h="35773" extrusionOk="0">
                    <a:moveTo>
                      <a:pt x="56108" y="0"/>
                    </a:moveTo>
                    <a:cubicBezTo>
                      <a:pt x="55415" y="370"/>
                      <a:pt x="54768" y="786"/>
                      <a:pt x="54214" y="1294"/>
                    </a:cubicBezTo>
                    <a:cubicBezTo>
                      <a:pt x="51533" y="3513"/>
                      <a:pt x="50008" y="6794"/>
                      <a:pt x="48714" y="10029"/>
                    </a:cubicBezTo>
                    <a:cubicBezTo>
                      <a:pt x="47373" y="13218"/>
                      <a:pt x="46218" y="16592"/>
                      <a:pt x="44092" y="19319"/>
                    </a:cubicBezTo>
                    <a:cubicBezTo>
                      <a:pt x="39516" y="25235"/>
                      <a:pt x="31567" y="27130"/>
                      <a:pt x="24172" y="28054"/>
                    </a:cubicBezTo>
                    <a:cubicBezTo>
                      <a:pt x="16778" y="29025"/>
                      <a:pt x="8921" y="29441"/>
                      <a:pt x="2728" y="33554"/>
                    </a:cubicBezTo>
                    <a:cubicBezTo>
                      <a:pt x="1757" y="34247"/>
                      <a:pt x="833" y="34941"/>
                      <a:pt x="1" y="35772"/>
                    </a:cubicBezTo>
                    <a:lnTo>
                      <a:pt x="56108" y="35772"/>
                    </a:lnTo>
                    <a:lnTo>
                      <a:pt x="56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2" name="Picture 1"/>
          <p:cNvPicPr>
            <a:picLocks noChangeAspect="1"/>
          </p:cNvPicPr>
          <p:nvPr userDrawn="1"/>
        </p:nvPicPr>
        <p:blipFill>
          <a:blip r:embed="rId2"/>
          <a:stretch>
            <a:fillRect/>
          </a:stretch>
        </p:blipFill>
        <p:spPr>
          <a:xfrm>
            <a:off x="7958087" y="56207"/>
            <a:ext cx="1131345" cy="71535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511"/>
        <p:cNvGrpSpPr/>
        <p:nvPr/>
      </p:nvGrpSpPr>
      <p:grpSpPr>
        <a:xfrm>
          <a:off x="0" y="0"/>
          <a:ext cx="0" cy="0"/>
          <a:chOff x="0" y="0"/>
          <a:chExt cx="0" cy="0"/>
        </a:xfrm>
      </p:grpSpPr>
      <p:grpSp>
        <p:nvGrpSpPr>
          <p:cNvPr id="512" name="Google Shape;512;p35"/>
          <p:cNvGrpSpPr/>
          <p:nvPr/>
        </p:nvGrpSpPr>
        <p:grpSpPr>
          <a:xfrm rot="10800000">
            <a:off x="0" y="-6253"/>
            <a:ext cx="9144000" cy="5156041"/>
            <a:chOff x="0" y="-12541"/>
            <a:chExt cx="9144000" cy="5156041"/>
          </a:xfrm>
        </p:grpSpPr>
        <p:sp>
          <p:nvSpPr>
            <p:cNvPr id="513" name="Google Shape;513;p35"/>
            <p:cNvSpPr/>
            <p:nvPr/>
          </p:nvSpPr>
          <p:spPr>
            <a:xfrm rot="10800000">
              <a:off x="6982546" y="-12541"/>
              <a:ext cx="2161454" cy="1011288"/>
            </a:xfrm>
            <a:custGeom>
              <a:avLst/>
              <a:gdLst/>
              <a:ahLst/>
              <a:cxnLst/>
              <a:rect l="l" t="t" r="r" b="b"/>
              <a:pathLst>
                <a:path w="98674" h="46167" extrusionOk="0">
                  <a:moveTo>
                    <a:pt x="37020" y="1"/>
                  </a:moveTo>
                  <a:cubicBezTo>
                    <a:pt x="32826" y="1"/>
                    <a:pt x="28691" y="1973"/>
                    <a:pt x="24588" y="3277"/>
                  </a:cubicBezTo>
                  <a:cubicBezTo>
                    <a:pt x="20655" y="4519"/>
                    <a:pt x="16516" y="5120"/>
                    <a:pt x="12371" y="5120"/>
                  </a:cubicBezTo>
                  <a:cubicBezTo>
                    <a:pt x="8186" y="5120"/>
                    <a:pt x="3994" y="4507"/>
                    <a:pt x="0" y="3323"/>
                  </a:cubicBezTo>
                  <a:lnTo>
                    <a:pt x="0" y="46166"/>
                  </a:lnTo>
                  <a:lnTo>
                    <a:pt x="93405" y="46166"/>
                  </a:lnTo>
                  <a:cubicBezTo>
                    <a:pt x="96779" y="42007"/>
                    <a:pt x="98674" y="36692"/>
                    <a:pt x="98119" y="31469"/>
                  </a:cubicBezTo>
                  <a:cubicBezTo>
                    <a:pt x="97149" y="21995"/>
                    <a:pt x="88460" y="13676"/>
                    <a:pt x="78246" y="12520"/>
                  </a:cubicBezTo>
                  <a:cubicBezTo>
                    <a:pt x="77125" y="12396"/>
                    <a:pt x="75990" y="12349"/>
                    <a:pt x="74848" y="12349"/>
                  </a:cubicBezTo>
                  <a:cubicBezTo>
                    <a:pt x="71385" y="12349"/>
                    <a:pt x="67855" y="12780"/>
                    <a:pt x="64439" y="12780"/>
                  </a:cubicBezTo>
                  <a:cubicBezTo>
                    <a:pt x="61460" y="12780"/>
                    <a:pt x="58567" y="12452"/>
                    <a:pt x="55877" y="11226"/>
                  </a:cubicBezTo>
                  <a:cubicBezTo>
                    <a:pt x="49776" y="8453"/>
                    <a:pt x="46217" y="1659"/>
                    <a:pt x="39608" y="272"/>
                  </a:cubicBezTo>
                  <a:cubicBezTo>
                    <a:pt x="38743" y="84"/>
                    <a:pt x="37880" y="1"/>
                    <a:pt x="37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5"/>
            <p:cNvSpPr/>
            <p:nvPr/>
          </p:nvSpPr>
          <p:spPr>
            <a:xfrm rot="10800000">
              <a:off x="8154925" y="309875"/>
              <a:ext cx="989075" cy="1435075"/>
            </a:xfrm>
            <a:custGeom>
              <a:avLst/>
              <a:gdLst/>
              <a:ahLst/>
              <a:cxnLst/>
              <a:rect l="l" t="t" r="r" b="b"/>
              <a:pathLst>
                <a:path w="39563" h="57403" extrusionOk="0">
                  <a:moveTo>
                    <a:pt x="0" y="1"/>
                  </a:moveTo>
                  <a:lnTo>
                    <a:pt x="0" y="57403"/>
                  </a:lnTo>
                  <a:cubicBezTo>
                    <a:pt x="5962" y="57357"/>
                    <a:pt x="11924" y="55092"/>
                    <a:pt x="15159" y="50147"/>
                  </a:cubicBezTo>
                  <a:cubicBezTo>
                    <a:pt x="19273" y="43861"/>
                    <a:pt x="18256" y="34664"/>
                    <a:pt x="23756" y="29580"/>
                  </a:cubicBezTo>
                  <a:cubicBezTo>
                    <a:pt x="27499" y="26114"/>
                    <a:pt x="33461" y="25374"/>
                    <a:pt x="36419" y="21214"/>
                  </a:cubicBezTo>
                  <a:cubicBezTo>
                    <a:pt x="39562" y="16870"/>
                    <a:pt x="37667" y="10353"/>
                    <a:pt x="33600" y="6887"/>
                  </a:cubicBezTo>
                  <a:cubicBezTo>
                    <a:pt x="29487" y="3375"/>
                    <a:pt x="23894" y="2358"/>
                    <a:pt x="18533" y="2034"/>
                  </a:cubicBezTo>
                  <a:cubicBezTo>
                    <a:pt x="13172" y="1757"/>
                    <a:pt x="7765" y="2080"/>
                    <a:pt x="2542" y="786"/>
                  </a:cubicBezTo>
                  <a:cubicBezTo>
                    <a:pt x="1664" y="555"/>
                    <a:pt x="832" y="32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35"/>
            <p:cNvSpPr/>
            <p:nvPr/>
          </p:nvSpPr>
          <p:spPr>
            <a:xfrm rot="10800000">
              <a:off x="7266130" y="-12517"/>
              <a:ext cx="1557820" cy="541188"/>
            </a:xfrm>
            <a:custGeom>
              <a:avLst/>
              <a:gdLst/>
              <a:ahLst/>
              <a:cxnLst/>
              <a:rect l="l" t="t" r="r" b="b"/>
              <a:pathLst>
                <a:path w="75705" h="26300" extrusionOk="0">
                  <a:moveTo>
                    <a:pt x="60272" y="0"/>
                  </a:moveTo>
                  <a:cubicBezTo>
                    <a:pt x="60209" y="0"/>
                    <a:pt x="60146" y="1"/>
                    <a:pt x="60083" y="2"/>
                  </a:cubicBezTo>
                  <a:cubicBezTo>
                    <a:pt x="53566" y="94"/>
                    <a:pt x="47928" y="4716"/>
                    <a:pt x="41411" y="4901"/>
                  </a:cubicBezTo>
                  <a:cubicBezTo>
                    <a:pt x="41286" y="4904"/>
                    <a:pt x="41161" y="4906"/>
                    <a:pt x="41036" y="4906"/>
                  </a:cubicBezTo>
                  <a:cubicBezTo>
                    <a:pt x="34593" y="4906"/>
                    <a:pt x="28628" y="651"/>
                    <a:pt x="22277" y="651"/>
                  </a:cubicBezTo>
                  <a:cubicBezTo>
                    <a:pt x="21756" y="651"/>
                    <a:pt x="21232" y="679"/>
                    <a:pt x="20706" y="741"/>
                  </a:cubicBezTo>
                  <a:cubicBezTo>
                    <a:pt x="14882" y="1434"/>
                    <a:pt x="10538" y="6102"/>
                    <a:pt x="7950" y="10909"/>
                  </a:cubicBezTo>
                  <a:cubicBezTo>
                    <a:pt x="5361" y="15716"/>
                    <a:pt x="3836" y="21077"/>
                    <a:pt x="555" y="25514"/>
                  </a:cubicBezTo>
                  <a:lnTo>
                    <a:pt x="555" y="25560"/>
                  </a:lnTo>
                  <a:cubicBezTo>
                    <a:pt x="370" y="25791"/>
                    <a:pt x="185" y="26022"/>
                    <a:pt x="0" y="26299"/>
                  </a:cubicBezTo>
                  <a:lnTo>
                    <a:pt x="70297" y="26299"/>
                  </a:lnTo>
                  <a:cubicBezTo>
                    <a:pt x="73948" y="21678"/>
                    <a:pt x="75704" y="15669"/>
                    <a:pt x="74040" y="10216"/>
                  </a:cubicBezTo>
                  <a:cubicBezTo>
                    <a:pt x="72347" y="4587"/>
                    <a:pt x="66621" y="0"/>
                    <a:pt x="60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35"/>
            <p:cNvSpPr/>
            <p:nvPr/>
          </p:nvSpPr>
          <p:spPr>
            <a:xfrm rot="10800000">
              <a:off x="8251325" y="920704"/>
              <a:ext cx="340600" cy="328746"/>
            </a:xfrm>
            <a:custGeom>
              <a:avLst/>
              <a:gdLst/>
              <a:ahLst/>
              <a:cxnLst/>
              <a:rect l="l" t="t" r="r" b="b"/>
              <a:pathLst>
                <a:path w="9712" h="9374" extrusionOk="0">
                  <a:moveTo>
                    <a:pt x="5039" y="434"/>
                  </a:moveTo>
                  <a:cubicBezTo>
                    <a:pt x="7349" y="434"/>
                    <a:pt x="9244" y="2375"/>
                    <a:pt x="9291" y="4686"/>
                  </a:cubicBezTo>
                  <a:cubicBezTo>
                    <a:pt x="9244" y="6997"/>
                    <a:pt x="7396" y="8938"/>
                    <a:pt x="5039" y="8938"/>
                  </a:cubicBezTo>
                  <a:cubicBezTo>
                    <a:pt x="2681" y="8938"/>
                    <a:pt x="787" y="6997"/>
                    <a:pt x="787" y="4686"/>
                  </a:cubicBezTo>
                  <a:cubicBezTo>
                    <a:pt x="787" y="2375"/>
                    <a:pt x="2681" y="434"/>
                    <a:pt x="5039" y="434"/>
                  </a:cubicBezTo>
                  <a:close/>
                  <a:moveTo>
                    <a:pt x="5069" y="1"/>
                  </a:moveTo>
                  <a:cubicBezTo>
                    <a:pt x="3686" y="1"/>
                    <a:pt x="2312" y="605"/>
                    <a:pt x="1387" y="1728"/>
                  </a:cubicBezTo>
                  <a:cubicBezTo>
                    <a:pt x="139" y="3207"/>
                    <a:pt x="1" y="5379"/>
                    <a:pt x="971" y="7089"/>
                  </a:cubicBezTo>
                  <a:cubicBezTo>
                    <a:pt x="1848" y="8523"/>
                    <a:pt x="3446" y="9374"/>
                    <a:pt x="5084" y="9374"/>
                  </a:cubicBezTo>
                  <a:cubicBezTo>
                    <a:pt x="5346" y="9374"/>
                    <a:pt x="5609" y="9352"/>
                    <a:pt x="5870" y="9307"/>
                  </a:cubicBezTo>
                  <a:cubicBezTo>
                    <a:pt x="8107" y="8897"/>
                    <a:pt x="9622" y="6954"/>
                    <a:pt x="9704" y="4769"/>
                  </a:cubicBezTo>
                  <a:lnTo>
                    <a:pt x="9704" y="4769"/>
                  </a:lnTo>
                  <a:cubicBezTo>
                    <a:pt x="9710" y="4745"/>
                    <a:pt x="9712" y="4717"/>
                    <a:pt x="9706" y="4686"/>
                  </a:cubicBezTo>
                  <a:lnTo>
                    <a:pt x="9706" y="4686"/>
                  </a:lnTo>
                  <a:cubicBezTo>
                    <a:pt x="9706" y="4686"/>
                    <a:pt x="9706" y="4686"/>
                    <a:pt x="9706" y="4686"/>
                  </a:cubicBezTo>
                  <a:cubicBezTo>
                    <a:pt x="9711" y="4658"/>
                    <a:pt x="9711" y="4632"/>
                    <a:pt x="9706" y="4610"/>
                  </a:cubicBezTo>
                  <a:lnTo>
                    <a:pt x="9706" y="4610"/>
                  </a:lnTo>
                  <a:cubicBezTo>
                    <a:pt x="9676" y="2699"/>
                    <a:pt x="8527" y="979"/>
                    <a:pt x="6702" y="295"/>
                  </a:cubicBezTo>
                  <a:cubicBezTo>
                    <a:pt x="6175" y="97"/>
                    <a:pt x="562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17" name="Google Shape;517;p35"/>
            <p:cNvGrpSpPr/>
            <p:nvPr/>
          </p:nvGrpSpPr>
          <p:grpSpPr>
            <a:xfrm>
              <a:off x="0" y="4284275"/>
              <a:ext cx="1461105" cy="859225"/>
              <a:chOff x="0" y="4284275"/>
              <a:chExt cx="1461105" cy="859225"/>
            </a:xfrm>
          </p:grpSpPr>
          <p:sp>
            <p:nvSpPr>
              <p:cNvPr id="518" name="Google Shape;518;p35"/>
              <p:cNvSpPr/>
              <p:nvPr/>
            </p:nvSpPr>
            <p:spPr>
              <a:xfrm rot="10800000" flipH="1">
                <a:off x="0" y="4284275"/>
                <a:ext cx="1461105" cy="859225"/>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35"/>
              <p:cNvSpPr/>
              <p:nvPr/>
            </p:nvSpPr>
            <p:spPr>
              <a:xfrm rot="10800000" flipH="1">
                <a:off x="0" y="4382813"/>
                <a:ext cx="1275458" cy="760687"/>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0" name="Google Shape;520;p35"/>
            <p:cNvSpPr/>
            <p:nvPr/>
          </p:nvSpPr>
          <p:spPr>
            <a:xfrm rot="-5400000" flipH="1">
              <a:off x="226600" y="-124800"/>
              <a:ext cx="887400" cy="1136975"/>
            </a:xfrm>
            <a:custGeom>
              <a:avLst/>
              <a:gdLst/>
              <a:ahLst/>
              <a:cxnLst/>
              <a:rect l="l" t="t" r="r" b="b"/>
              <a:pathLst>
                <a:path w="35496" h="45479" extrusionOk="0">
                  <a:moveTo>
                    <a:pt x="1" y="1"/>
                  </a:moveTo>
                  <a:lnTo>
                    <a:pt x="1" y="45479"/>
                  </a:lnTo>
                  <a:cubicBezTo>
                    <a:pt x="3236" y="44555"/>
                    <a:pt x="6564" y="44046"/>
                    <a:pt x="9937" y="43907"/>
                  </a:cubicBezTo>
                  <a:cubicBezTo>
                    <a:pt x="10767" y="43878"/>
                    <a:pt x="11605" y="43869"/>
                    <a:pt x="12447" y="43869"/>
                  </a:cubicBezTo>
                  <a:cubicBezTo>
                    <a:pt x="13794" y="43869"/>
                    <a:pt x="15152" y="43892"/>
                    <a:pt x="16504" y="43892"/>
                  </a:cubicBezTo>
                  <a:cubicBezTo>
                    <a:pt x="20896" y="43892"/>
                    <a:pt x="25220" y="43646"/>
                    <a:pt x="28886" y="41550"/>
                  </a:cubicBezTo>
                  <a:cubicBezTo>
                    <a:pt x="33000" y="39193"/>
                    <a:pt x="35496" y="34525"/>
                    <a:pt x="35033" y="29996"/>
                  </a:cubicBezTo>
                  <a:cubicBezTo>
                    <a:pt x="34571" y="25513"/>
                    <a:pt x="31151" y="21353"/>
                    <a:pt x="26622" y="19782"/>
                  </a:cubicBezTo>
                  <a:cubicBezTo>
                    <a:pt x="23433" y="18673"/>
                    <a:pt x="19828" y="18765"/>
                    <a:pt x="16778" y="17379"/>
                  </a:cubicBezTo>
                  <a:cubicBezTo>
                    <a:pt x="12988" y="15715"/>
                    <a:pt x="10584" y="12156"/>
                    <a:pt x="8458" y="8782"/>
                  </a:cubicBezTo>
                  <a:cubicBezTo>
                    <a:pt x="6286" y="5408"/>
                    <a:pt x="3975" y="1803"/>
                    <a:pt x="186" y="93"/>
                  </a:cubicBezTo>
                  <a:cubicBezTo>
                    <a:pt x="139" y="47"/>
                    <a:pt x="47"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 name="Picture 10"/>
          <p:cNvPicPr>
            <a:picLocks noChangeAspect="1"/>
          </p:cNvPicPr>
          <p:nvPr userDrawn="1"/>
        </p:nvPicPr>
        <p:blipFill>
          <a:blip r:embed="rId2"/>
          <a:stretch>
            <a:fillRect/>
          </a:stretch>
        </p:blipFill>
        <p:spPr>
          <a:xfrm>
            <a:off x="7958087" y="56207"/>
            <a:ext cx="1131345" cy="71535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3"/>
        <p:cNvGrpSpPr/>
        <p:nvPr/>
      </p:nvGrpSpPr>
      <p:grpSpPr>
        <a:xfrm>
          <a:off x="0" y="0"/>
          <a:ext cx="0" cy="0"/>
          <a:chOff x="0" y="0"/>
          <a:chExt cx="0" cy="0"/>
        </a:xfrm>
      </p:grpSpPr>
      <p:sp>
        <p:nvSpPr>
          <p:cNvPr id="54" name="Google Shape;54;p5"/>
          <p:cNvSpPr txBox="1">
            <a:spLocks noGrp="1"/>
          </p:cNvSpPr>
          <p:nvPr>
            <p:ph type="body" idx="1"/>
          </p:nvPr>
        </p:nvSpPr>
        <p:spPr>
          <a:xfrm>
            <a:off x="1094175" y="1401575"/>
            <a:ext cx="3182400" cy="3054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5" name="Google Shape;55;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56" name="Google Shape;56;p5"/>
          <p:cNvSpPr txBox="1">
            <a:spLocks noGrp="1"/>
          </p:cNvSpPr>
          <p:nvPr>
            <p:ph type="body" idx="2"/>
          </p:nvPr>
        </p:nvSpPr>
        <p:spPr>
          <a:xfrm>
            <a:off x="4867425" y="1401575"/>
            <a:ext cx="3182400" cy="3054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grpSp>
        <p:nvGrpSpPr>
          <p:cNvPr id="57" name="Google Shape;57;p5"/>
          <p:cNvGrpSpPr/>
          <p:nvPr/>
        </p:nvGrpSpPr>
        <p:grpSpPr>
          <a:xfrm>
            <a:off x="0" y="0"/>
            <a:ext cx="9144075" cy="5143500"/>
            <a:chOff x="0" y="0"/>
            <a:chExt cx="9144075" cy="5143500"/>
          </a:xfrm>
        </p:grpSpPr>
        <p:grpSp>
          <p:nvGrpSpPr>
            <p:cNvPr id="58" name="Google Shape;58;p5"/>
            <p:cNvGrpSpPr/>
            <p:nvPr/>
          </p:nvGrpSpPr>
          <p:grpSpPr>
            <a:xfrm>
              <a:off x="7182590" y="0"/>
              <a:ext cx="1961484" cy="1505875"/>
              <a:chOff x="7182590" y="0"/>
              <a:chExt cx="1961484" cy="1505875"/>
            </a:xfrm>
          </p:grpSpPr>
          <p:sp>
            <p:nvSpPr>
              <p:cNvPr id="59" name="Google Shape;59;p5"/>
              <p:cNvSpPr/>
              <p:nvPr/>
            </p:nvSpPr>
            <p:spPr>
              <a:xfrm>
                <a:off x="7182590" y="0"/>
                <a:ext cx="1961484" cy="979837"/>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0" name="Google Shape;60;p5"/>
              <p:cNvSpPr/>
              <p:nvPr/>
            </p:nvSpPr>
            <p:spPr>
              <a:xfrm>
                <a:off x="7624575" y="0"/>
                <a:ext cx="541925" cy="219575"/>
              </a:xfrm>
              <a:custGeom>
                <a:avLst/>
                <a:gdLst/>
                <a:ahLst/>
                <a:cxnLst/>
                <a:rect l="l" t="t" r="r" b="b"/>
                <a:pathLst>
                  <a:path w="21677" h="8783" extrusionOk="0">
                    <a:moveTo>
                      <a:pt x="0" y="1"/>
                    </a:moveTo>
                    <a:cubicBezTo>
                      <a:pt x="1017" y="5039"/>
                      <a:pt x="5500" y="8782"/>
                      <a:pt x="10815" y="8782"/>
                    </a:cubicBezTo>
                    <a:cubicBezTo>
                      <a:pt x="16176" y="8782"/>
                      <a:pt x="20613" y="5039"/>
                      <a:pt x="216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1" name="Google Shape;61;p5"/>
              <p:cNvSpPr/>
              <p:nvPr/>
            </p:nvSpPr>
            <p:spPr>
              <a:xfrm>
                <a:off x="7966575" y="0"/>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62" name="Google Shape;62;p5"/>
            <p:cNvGrpSpPr/>
            <p:nvPr/>
          </p:nvGrpSpPr>
          <p:grpSpPr>
            <a:xfrm>
              <a:off x="0" y="3834088"/>
              <a:ext cx="2086203" cy="1309413"/>
              <a:chOff x="0" y="3834088"/>
              <a:chExt cx="2086203" cy="1309413"/>
            </a:xfrm>
          </p:grpSpPr>
          <p:sp>
            <p:nvSpPr>
              <p:cNvPr id="63" name="Google Shape;63;p5"/>
              <p:cNvSpPr/>
              <p:nvPr/>
            </p:nvSpPr>
            <p:spPr>
              <a:xfrm rot="10800000" flipH="1">
                <a:off x="0" y="4080084"/>
                <a:ext cx="1808330" cy="1063416"/>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4" name="Google Shape;64;p5"/>
              <p:cNvSpPr/>
              <p:nvPr/>
            </p:nvSpPr>
            <p:spPr>
              <a:xfrm rot="10800000" flipH="1">
                <a:off x="1297889" y="4656091"/>
                <a:ext cx="788315" cy="487409"/>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5" name="Google Shape;65;p5"/>
              <p:cNvSpPr/>
              <p:nvPr/>
            </p:nvSpPr>
            <p:spPr>
              <a:xfrm rot="10800000" flipH="1">
                <a:off x="0" y="4418998"/>
                <a:ext cx="1214787" cy="724502"/>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Google Shape;66;p5"/>
              <p:cNvSpPr/>
              <p:nvPr/>
            </p:nvSpPr>
            <p:spPr>
              <a:xfrm>
                <a:off x="240000" y="3834088"/>
                <a:ext cx="447007" cy="429635"/>
              </a:xfrm>
              <a:custGeom>
                <a:avLst/>
                <a:gdLst/>
                <a:ahLst/>
                <a:cxnLst/>
                <a:rect l="l" t="t" r="r" b="b"/>
                <a:pathLst>
                  <a:path w="9752" h="9373" extrusionOk="0">
                    <a:moveTo>
                      <a:pt x="5038" y="433"/>
                    </a:moveTo>
                    <a:cubicBezTo>
                      <a:pt x="7395" y="433"/>
                      <a:pt x="9243" y="2374"/>
                      <a:pt x="9290" y="4685"/>
                    </a:cubicBezTo>
                    <a:cubicBezTo>
                      <a:pt x="9243" y="6996"/>
                      <a:pt x="7395" y="8937"/>
                      <a:pt x="5038" y="8937"/>
                    </a:cubicBezTo>
                    <a:cubicBezTo>
                      <a:pt x="2681" y="8937"/>
                      <a:pt x="786" y="6996"/>
                      <a:pt x="786" y="4685"/>
                    </a:cubicBezTo>
                    <a:cubicBezTo>
                      <a:pt x="786" y="2374"/>
                      <a:pt x="2727" y="433"/>
                      <a:pt x="5038" y="433"/>
                    </a:cubicBezTo>
                    <a:close/>
                    <a:moveTo>
                      <a:pt x="5069" y="0"/>
                    </a:moveTo>
                    <a:cubicBezTo>
                      <a:pt x="3689" y="0"/>
                      <a:pt x="2325" y="604"/>
                      <a:pt x="1433" y="1727"/>
                    </a:cubicBezTo>
                    <a:cubicBezTo>
                      <a:pt x="185" y="3206"/>
                      <a:pt x="0" y="5424"/>
                      <a:pt x="1017" y="7088"/>
                    </a:cubicBezTo>
                    <a:cubicBezTo>
                      <a:pt x="1854" y="8523"/>
                      <a:pt x="3446" y="9373"/>
                      <a:pt x="5083" y="9373"/>
                    </a:cubicBezTo>
                    <a:cubicBezTo>
                      <a:pt x="5345" y="9373"/>
                      <a:pt x="5608" y="9351"/>
                      <a:pt x="5870" y="9307"/>
                    </a:cubicBezTo>
                    <a:cubicBezTo>
                      <a:pt x="8130" y="8891"/>
                      <a:pt x="9700" y="6910"/>
                      <a:pt x="9752" y="4697"/>
                    </a:cubicBezTo>
                    <a:lnTo>
                      <a:pt x="9752" y="4697"/>
                    </a:lnTo>
                    <a:cubicBezTo>
                      <a:pt x="9752" y="4693"/>
                      <a:pt x="9752" y="4689"/>
                      <a:pt x="9752" y="4685"/>
                    </a:cubicBezTo>
                    <a:lnTo>
                      <a:pt x="9752" y="4685"/>
                    </a:lnTo>
                    <a:cubicBezTo>
                      <a:pt x="9752" y="4685"/>
                      <a:pt x="9752" y="4685"/>
                      <a:pt x="9752" y="4685"/>
                    </a:cubicBezTo>
                    <a:cubicBezTo>
                      <a:pt x="9752" y="4680"/>
                      <a:pt x="9752" y="4676"/>
                      <a:pt x="9752" y="4671"/>
                    </a:cubicBezTo>
                    <a:lnTo>
                      <a:pt x="9752" y="4671"/>
                    </a:lnTo>
                    <a:cubicBezTo>
                      <a:pt x="9700" y="2736"/>
                      <a:pt x="8546" y="986"/>
                      <a:pt x="6702" y="294"/>
                    </a:cubicBezTo>
                    <a:cubicBezTo>
                      <a:pt x="6174" y="96"/>
                      <a:pt x="5620" y="0"/>
                      <a:pt x="50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pic>
        <p:nvPicPr>
          <p:cNvPr id="15" name="Picture 14"/>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3166409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2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2375" y="539500"/>
            <a:ext cx="4785900" cy="33702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4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2375" y="3922597"/>
            <a:ext cx="4785900" cy="46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334947" y="0"/>
            <a:ext cx="4809125" cy="5143501"/>
            <a:chOff x="4334947" y="0"/>
            <a:chExt cx="4809125" cy="5143501"/>
          </a:xfrm>
        </p:grpSpPr>
        <p:grpSp>
          <p:nvGrpSpPr>
            <p:cNvPr id="12" name="Google Shape;12;p2"/>
            <p:cNvGrpSpPr/>
            <p:nvPr/>
          </p:nvGrpSpPr>
          <p:grpSpPr>
            <a:xfrm>
              <a:off x="4334947" y="0"/>
              <a:ext cx="4809106" cy="1587524"/>
              <a:chOff x="4334947" y="0"/>
              <a:chExt cx="4809106" cy="1587524"/>
            </a:xfrm>
          </p:grpSpPr>
          <p:sp>
            <p:nvSpPr>
              <p:cNvPr id="13" name="Google Shape;13;p2"/>
              <p:cNvSpPr/>
              <p:nvPr/>
            </p:nvSpPr>
            <p:spPr>
              <a:xfrm rot="10800000" flipH="1">
                <a:off x="4334947" y="19"/>
                <a:ext cx="4809054" cy="917731"/>
              </a:xfrm>
              <a:custGeom>
                <a:avLst/>
                <a:gdLst/>
                <a:ahLst/>
                <a:cxnLst/>
                <a:rect l="l" t="t" r="r" b="b"/>
                <a:pathLst>
                  <a:path w="107549" h="20524" extrusionOk="0">
                    <a:moveTo>
                      <a:pt x="72969" y="1"/>
                    </a:moveTo>
                    <a:cubicBezTo>
                      <a:pt x="70114" y="1"/>
                      <a:pt x="67305" y="412"/>
                      <a:pt x="64751" y="1389"/>
                    </a:cubicBezTo>
                    <a:cubicBezTo>
                      <a:pt x="59760" y="3331"/>
                      <a:pt x="56247" y="7213"/>
                      <a:pt x="51071" y="8877"/>
                    </a:cubicBezTo>
                    <a:cubicBezTo>
                      <a:pt x="48983" y="9546"/>
                      <a:pt x="46839" y="9800"/>
                      <a:pt x="44657" y="9800"/>
                    </a:cubicBezTo>
                    <a:cubicBezTo>
                      <a:pt x="37951" y="9800"/>
                      <a:pt x="30881" y="7398"/>
                      <a:pt x="23941" y="7259"/>
                    </a:cubicBezTo>
                    <a:cubicBezTo>
                      <a:pt x="23710" y="7254"/>
                      <a:pt x="23479" y="7251"/>
                      <a:pt x="23248" y="7251"/>
                    </a:cubicBezTo>
                    <a:cubicBezTo>
                      <a:pt x="15671" y="7251"/>
                      <a:pt x="8182" y="10177"/>
                      <a:pt x="3652" y="14931"/>
                    </a:cubicBezTo>
                    <a:cubicBezTo>
                      <a:pt x="2034" y="16595"/>
                      <a:pt x="833" y="18490"/>
                      <a:pt x="1" y="20523"/>
                    </a:cubicBezTo>
                    <a:lnTo>
                      <a:pt x="107549" y="20523"/>
                    </a:lnTo>
                    <a:cubicBezTo>
                      <a:pt x="106670" y="18629"/>
                      <a:pt x="105561" y="16780"/>
                      <a:pt x="104267" y="15070"/>
                    </a:cubicBezTo>
                    <a:cubicBezTo>
                      <a:pt x="99276" y="8646"/>
                      <a:pt x="91280" y="3654"/>
                      <a:pt x="82129" y="1251"/>
                    </a:cubicBezTo>
                    <a:cubicBezTo>
                      <a:pt x="79199" y="482"/>
                      <a:pt x="76058" y="1"/>
                      <a:pt x="72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7903467" y="0"/>
                <a:ext cx="1240587" cy="1587524"/>
              </a:xfrm>
              <a:custGeom>
                <a:avLst/>
                <a:gdLst/>
                <a:ahLst/>
                <a:cxnLst/>
                <a:rect l="l" t="t" r="r" b="b"/>
                <a:pathLst>
                  <a:path w="37160" h="47552" extrusionOk="0">
                    <a:moveTo>
                      <a:pt x="10538" y="0"/>
                    </a:moveTo>
                    <a:cubicBezTo>
                      <a:pt x="9290" y="832"/>
                      <a:pt x="8089" y="1710"/>
                      <a:pt x="6933" y="2681"/>
                    </a:cubicBezTo>
                    <a:cubicBezTo>
                      <a:pt x="4253" y="5038"/>
                      <a:pt x="2173" y="8088"/>
                      <a:pt x="1018" y="11462"/>
                    </a:cubicBezTo>
                    <a:cubicBezTo>
                      <a:pt x="278" y="13542"/>
                      <a:pt x="1" y="16037"/>
                      <a:pt x="1341" y="17748"/>
                    </a:cubicBezTo>
                    <a:cubicBezTo>
                      <a:pt x="3051" y="19920"/>
                      <a:pt x="6425" y="19689"/>
                      <a:pt x="9013" y="20613"/>
                    </a:cubicBezTo>
                    <a:cubicBezTo>
                      <a:pt x="12664" y="21907"/>
                      <a:pt x="14929" y="25558"/>
                      <a:pt x="16269" y="29163"/>
                    </a:cubicBezTo>
                    <a:cubicBezTo>
                      <a:pt x="17610" y="32814"/>
                      <a:pt x="18349" y="36697"/>
                      <a:pt x="20336" y="39978"/>
                    </a:cubicBezTo>
                    <a:cubicBezTo>
                      <a:pt x="23172" y="44679"/>
                      <a:pt x="28654" y="47551"/>
                      <a:pt x="34090" y="47551"/>
                    </a:cubicBezTo>
                    <a:cubicBezTo>
                      <a:pt x="35121" y="47551"/>
                      <a:pt x="36150" y="47448"/>
                      <a:pt x="37159" y="47234"/>
                    </a:cubicBezTo>
                    <a:lnTo>
                      <a:pt x="371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6737033" y="0"/>
                <a:ext cx="981352" cy="607941"/>
              </a:xfrm>
              <a:custGeom>
                <a:avLst/>
                <a:gdLst/>
                <a:ahLst/>
                <a:cxnLst/>
                <a:rect l="l" t="t" r="r" b="b"/>
                <a:pathLst>
                  <a:path w="29395" h="18210" extrusionOk="0">
                    <a:moveTo>
                      <a:pt x="416" y="0"/>
                    </a:moveTo>
                    <a:cubicBezTo>
                      <a:pt x="139" y="1109"/>
                      <a:pt x="1" y="2311"/>
                      <a:pt x="1" y="3513"/>
                    </a:cubicBezTo>
                    <a:cubicBezTo>
                      <a:pt x="1" y="11601"/>
                      <a:pt x="6563" y="18210"/>
                      <a:pt x="14698" y="18210"/>
                    </a:cubicBezTo>
                    <a:cubicBezTo>
                      <a:pt x="22832" y="18210"/>
                      <a:pt x="29395" y="11601"/>
                      <a:pt x="29395" y="3513"/>
                    </a:cubicBezTo>
                    <a:cubicBezTo>
                      <a:pt x="29395" y="2311"/>
                      <a:pt x="29256" y="1109"/>
                      <a:pt x="28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5881706" y="307445"/>
                <a:ext cx="481869" cy="464114"/>
              </a:xfrm>
              <a:custGeom>
                <a:avLst/>
                <a:gdLst/>
                <a:ahLst/>
                <a:cxnLst/>
                <a:rect l="l" t="t" r="r" b="b"/>
                <a:pathLst>
                  <a:path w="11833" h="11397" extrusionOk="0">
                    <a:moveTo>
                      <a:pt x="6188" y="432"/>
                    </a:moveTo>
                    <a:cubicBezTo>
                      <a:pt x="6513" y="432"/>
                      <a:pt x="6840" y="462"/>
                      <a:pt x="7164" y="524"/>
                    </a:cubicBezTo>
                    <a:cubicBezTo>
                      <a:pt x="9614" y="1033"/>
                      <a:pt x="11324" y="3205"/>
                      <a:pt x="11416" y="5701"/>
                    </a:cubicBezTo>
                    <a:cubicBezTo>
                      <a:pt x="11370" y="7919"/>
                      <a:pt x="9983" y="9953"/>
                      <a:pt x="7904" y="10692"/>
                    </a:cubicBezTo>
                    <a:cubicBezTo>
                      <a:pt x="7335" y="10881"/>
                      <a:pt x="6747" y="10974"/>
                      <a:pt x="6163" y="10974"/>
                    </a:cubicBezTo>
                    <a:cubicBezTo>
                      <a:pt x="4608" y="10974"/>
                      <a:pt x="3088" y="10317"/>
                      <a:pt x="2080" y="9074"/>
                    </a:cubicBezTo>
                    <a:cubicBezTo>
                      <a:pt x="648" y="7411"/>
                      <a:pt x="463" y="4961"/>
                      <a:pt x="1572" y="3066"/>
                    </a:cubicBezTo>
                    <a:cubicBezTo>
                      <a:pt x="2516" y="1414"/>
                      <a:pt x="4330" y="432"/>
                      <a:pt x="6188" y="432"/>
                    </a:cubicBezTo>
                    <a:close/>
                    <a:moveTo>
                      <a:pt x="6162" y="1"/>
                    </a:moveTo>
                    <a:cubicBezTo>
                      <a:pt x="4442" y="1"/>
                      <a:pt x="2737" y="767"/>
                      <a:pt x="1664" y="2142"/>
                    </a:cubicBezTo>
                    <a:cubicBezTo>
                      <a:pt x="232" y="3991"/>
                      <a:pt x="1" y="6579"/>
                      <a:pt x="1202" y="8566"/>
                    </a:cubicBezTo>
                    <a:cubicBezTo>
                      <a:pt x="2222" y="10331"/>
                      <a:pt x="4107" y="11397"/>
                      <a:pt x="6094" y="11397"/>
                    </a:cubicBezTo>
                    <a:cubicBezTo>
                      <a:pt x="6449" y="11397"/>
                      <a:pt x="6807" y="11363"/>
                      <a:pt x="7164" y="11293"/>
                    </a:cubicBezTo>
                    <a:cubicBezTo>
                      <a:pt x="9888" y="10831"/>
                      <a:pt x="11781" y="8433"/>
                      <a:pt x="11832" y="5710"/>
                    </a:cubicBezTo>
                    <a:lnTo>
                      <a:pt x="11832" y="5710"/>
                    </a:lnTo>
                    <a:cubicBezTo>
                      <a:pt x="11832" y="5707"/>
                      <a:pt x="11832" y="5704"/>
                      <a:pt x="11832" y="5701"/>
                    </a:cubicBezTo>
                    <a:lnTo>
                      <a:pt x="11832" y="5701"/>
                    </a:lnTo>
                    <a:cubicBezTo>
                      <a:pt x="11832" y="5701"/>
                      <a:pt x="11832" y="5701"/>
                      <a:pt x="11832" y="5701"/>
                    </a:cubicBezTo>
                    <a:cubicBezTo>
                      <a:pt x="11832" y="5697"/>
                      <a:pt x="11832" y="5693"/>
                      <a:pt x="11832" y="5689"/>
                    </a:cubicBezTo>
                    <a:lnTo>
                      <a:pt x="11832" y="5689"/>
                    </a:lnTo>
                    <a:cubicBezTo>
                      <a:pt x="11781" y="3337"/>
                      <a:pt x="10350" y="1170"/>
                      <a:pt x="8089" y="339"/>
                    </a:cubicBezTo>
                    <a:cubicBezTo>
                      <a:pt x="7466" y="111"/>
                      <a:pt x="6813" y="1"/>
                      <a:pt x="6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7;p2"/>
            <p:cNvGrpSpPr/>
            <p:nvPr/>
          </p:nvGrpSpPr>
          <p:grpSpPr>
            <a:xfrm>
              <a:off x="6720052" y="3718052"/>
              <a:ext cx="2424021" cy="1425449"/>
              <a:chOff x="6720052" y="3718052"/>
              <a:chExt cx="2424021" cy="1425449"/>
            </a:xfrm>
          </p:grpSpPr>
          <p:sp>
            <p:nvSpPr>
              <p:cNvPr id="18" name="Google Shape;18;p2"/>
              <p:cNvSpPr/>
              <p:nvPr/>
            </p:nvSpPr>
            <p:spPr>
              <a:xfrm rot="10800000" flipH="1">
                <a:off x="6720052" y="3718052"/>
                <a:ext cx="2424009" cy="1425448"/>
              </a:xfrm>
              <a:custGeom>
                <a:avLst/>
                <a:gdLst/>
                <a:ahLst/>
                <a:cxnLst/>
                <a:rect l="l" t="t" r="r" b="b"/>
                <a:pathLst>
                  <a:path w="90541" h="53243" extrusionOk="0">
                    <a:moveTo>
                      <a:pt x="1" y="0"/>
                    </a:moveTo>
                    <a:cubicBezTo>
                      <a:pt x="1" y="878"/>
                      <a:pt x="47" y="1756"/>
                      <a:pt x="139" y="2588"/>
                    </a:cubicBezTo>
                    <a:cubicBezTo>
                      <a:pt x="1018" y="11693"/>
                      <a:pt x="6749" y="20983"/>
                      <a:pt x="16454" y="24033"/>
                    </a:cubicBezTo>
                    <a:cubicBezTo>
                      <a:pt x="21908" y="25697"/>
                      <a:pt x="28101" y="25373"/>
                      <a:pt x="33092" y="27962"/>
                    </a:cubicBezTo>
                    <a:cubicBezTo>
                      <a:pt x="37899" y="30411"/>
                      <a:pt x="40487" y="35125"/>
                      <a:pt x="43861" y="39054"/>
                    </a:cubicBezTo>
                    <a:cubicBezTo>
                      <a:pt x="51394" y="47835"/>
                      <a:pt x="63688" y="53243"/>
                      <a:pt x="76121" y="53243"/>
                    </a:cubicBezTo>
                    <a:cubicBezTo>
                      <a:pt x="81066" y="53243"/>
                      <a:pt x="85965" y="52411"/>
                      <a:pt x="90540" y="50839"/>
                    </a:cubicBezTo>
                    <a:lnTo>
                      <a:pt x="905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7247308" y="3934195"/>
                <a:ext cx="1896765" cy="1209306"/>
              </a:xfrm>
              <a:custGeom>
                <a:avLst/>
                <a:gdLst/>
                <a:ahLst/>
                <a:cxnLst/>
                <a:rect l="l" t="t" r="r" b="b"/>
                <a:pathLst>
                  <a:path w="56109" h="35773" extrusionOk="0">
                    <a:moveTo>
                      <a:pt x="56108" y="0"/>
                    </a:moveTo>
                    <a:cubicBezTo>
                      <a:pt x="55415" y="370"/>
                      <a:pt x="54768" y="786"/>
                      <a:pt x="54214" y="1294"/>
                    </a:cubicBezTo>
                    <a:cubicBezTo>
                      <a:pt x="51533" y="3513"/>
                      <a:pt x="50008" y="6794"/>
                      <a:pt x="48714" y="10029"/>
                    </a:cubicBezTo>
                    <a:cubicBezTo>
                      <a:pt x="47373" y="13218"/>
                      <a:pt x="46218" y="16592"/>
                      <a:pt x="44092" y="19319"/>
                    </a:cubicBezTo>
                    <a:cubicBezTo>
                      <a:pt x="39516" y="25235"/>
                      <a:pt x="31567" y="27130"/>
                      <a:pt x="24172" y="28054"/>
                    </a:cubicBezTo>
                    <a:cubicBezTo>
                      <a:pt x="16778" y="29025"/>
                      <a:pt x="8921" y="29441"/>
                      <a:pt x="2728" y="33554"/>
                    </a:cubicBezTo>
                    <a:cubicBezTo>
                      <a:pt x="1757" y="34247"/>
                      <a:pt x="833" y="34941"/>
                      <a:pt x="1" y="35772"/>
                    </a:cubicBezTo>
                    <a:lnTo>
                      <a:pt x="56108" y="35772"/>
                    </a:lnTo>
                    <a:lnTo>
                      <a:pt x="56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2" name="Picture 1"/>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1125800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822950" y="2012567"/>
            <a:ext cx="5498100" cy="187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22" name="Google Shape;22;p3"/>
          <p:cNvSpPr txBox="1">
            <a:spLocks noGrp="1"/>
          </p:cNvSpPr>
          <p:nvPr>
            <p:ph type="title" idx="2" hasCustomPrompt="1"/>
          </p:nvPr>
        </p:nvSpPr>
        <p:spPr>
          <a:xfrm>
            <a:off x="3908550" y="689598"/>
            <a:ext cx="1326900" cy="92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3" name="Google Shape;23;p3"/>
          <p:cNvSpPr txBox="1">
            <a:spLocks noGrp="1"/>
          </p:cNvSpPr>
          <p:nvPr>
            <p:ph type="subTitle" idx="1"/>
          </p:nvPr>
        </p:nvSpPr>
        <p:spPr>
          <a:xfrm>
            <a:off x="1822950" y="3920514"/>
            <a:ext cx="5498100" cy="4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600"/>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a:p>
        </p:txBody>
      </p:sp>
      <p:grpSp>
        <p:nvGrpSpPr>
          <p:cNvPr id="24" name="Google Shape;24;p3"/>
          <p:cNvGrpSpPr/>
          <p:nvPr/>
        </p:nvGrpSpPr>
        <p:grpSpPr>
          <a:xfrm>
            <a:off x="0" y="0"/>
            <a:ext cx="9143960" cy="5143536"/>
            <a:chOff x="0" y="0"/>
            <a:chExt cx="9143960" cy="5143536"/>
          </a:xfrm>
        </p:grpSpPr>
        <p:sp>
          <p:nvSpPr>
            <p:cNvPr id="25" name="Google Shape;25;p3"/>
            <p:cNvSpPr/>
            <p:nvPr/>
          </p:nvSpPr>
          <p:spPr>
            <a:xfrm>
              <a:off x="6532700" y="0"/>
              <a:ext cx="2611202" cy="1535528"/>
            </a:xfrm>
            <a:custGeom>
              <a:avLst/>
              <a:gdLst/>
              <a:ahLst/>
              <a:cxnLst/>
              <a:rect l="l" t="t" r="r" b="b"/>
              <a:pathLst>
                <a:path w="90541" h="53243" extrusionOk="0">
                  <a:moveTo>
                    <a:pt x="1" y="0"/>
                  </a:moveTo>
                  <a:cubicBezTo>
                    <a:pt x="1" y="878"/>
                    <a:pt x="47" y="1756"/>
                    <a:pt x="139" y="2588"/>
                  </a:cubicBezTo>
                  <a:cubicBezTo>
                    <a:pt x="1018" y="11693"/>
                    <a:pt x="6749" y="20983"/>
                    <a:pt x="16454" y="24033"/>
                  </a:cubicBezTo>
                  <a:cubicBezTo>
                    <a:pt x="21908" y="25697"/>
                    <a:pt x="28101" y="25373"/>
                    <a:pt x="33092" y="27962"/>
                  </a:cubicBezTo>
                  <a:cubicBezTo>
                    <a:pt x="37899" y="30411"/>
                    <a:pt x="40487" y="35125"/>
                    <a:pt x="43861" y="39054"/>
                  </a:cubicBezTo>
                  <a:cubicBezTo>
                    <a:pt x="51394" y="47835"/>
                    <a:pt x="63688" y="53243"/>
                    <a:pt x="76121" y="53243"/>
                  </a:cubicBezTo>
                  <a:cubicBezTo>
                    <a:pt x="81066" y="53243"/>
                    <a:pt x="85965" y="52411"/>
                    <a:pt x="90540" y="50839"/>
                  </a:cubicBezTo>
                  <a:lnTo>
                    <a:pt x="905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a:off x="6216000" y="4630425"/>
              <a:ext cx="2688725" cy="513100"/>
            </a:xfrm>
            <a:custGeom>
              <a:avLst/>
              <a:gdLst/>
              <a:ahLst/>
              <a:cxnLst/>
              <a:rect l="l" t="t" r="r" b="b"/>
              <a:pathLst>
                <a:path w="107549" h="20524" extrusionOk="0">
                  <a:moveTo>
                    <a:pt x="72969" y="1"/>
                  </a:moveTo>
                  <a:cubicBezTo>
                    <a:pt x="70114" y="1"/>
                    <a:pt x="67305" y="412"/>
                    <a:pt x="64751" y="1389"/>
                  </a:cubicBezTo>
                  <a:cubicBezTo>
                    <a:pt x="59760" y="3331"/>
                    <a:pt x="56247" y="7213"/>
                    <a:pt x="51071" y="8877"/>
                  </a:cubicBezTo>
                  <a:cubicBezTo>
                    <a:pt x="48983" y="9546"/>
                    <a:pt x="46839" y="9800"/>
                    <a:pt x="44657" y="9800"/>
                  </a:cubicBezTo>
                  <a:cubicBezTo>
                    <a:pt x="37951" y="9800"/>
                    <a:pt x="30881" y="7398"/>
                    <a:pt x="23941" y="7259"/>
                  </a:cubicBezTo>
                  <a:cubicBezTo>
                    <a:pt x="23710" y="7254"/>
                    <a:pt x="23479" y="7251"/>
                    <a:pt x="23248" y="7251"/>
                  </a:cubicBezTo>
                  <a:cubicBezTo>
                    <a:pt x="15671" y="7251"/>
                    <a:pt x="8182" y="10177"/>
                    <a:pt x="3652" y="14931"/>
                  </a:cubicBezTo>
                  <a:cubicBezTo>
                    <a:pt x="2034" y="16595"/>
                    <a:pt x="833" y="18490"/>
                    <a:pt x="1" y="20523"/>
                  </a:cubicBezTo>
                  <a:lnTo>
                    <a:pt x="107549" y="20523"/>
                  </a:lnTo>
                  <a:cubicBezTo>
                    <a:pt x="106670" y="18629"/>
                    <a:pt x="105561" y="16780"/>
                    <a:pt x="104267" y="15070"/>
                  </a:cubicBezTo>
                  <a:cubicBezTo>
                    <a:pt x="99276" y="8646"/>
                    <a:pt x="91280" y="3654"/>
                    <a:pt x="82129" y="1251"/>
                  </a:cubicBezTo>
                  <a:cubicBezTo>
                    <a:pt x="79199" y="482"/>
                    <a:pt x="76058" y="1"/>
                    <a:pt x="72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a:off x="8072266" y="0"/>
              <a:ext cx="1071694" cy="1371400"/>
            </a:xfrm>
            <a:custGeom>
              <a:avLst/>
              <a:gdLst/>
              <a:ahLst/>
              <a:cxnLst/>
              <a:rect l="l" t="t" r="r" b="b"/>
              <a:pathLst>
                <a:path w="37160" h="47552" extrusionOk="0">
                  <a:moveTo>
                    <a:pt x="10538" y="0"/>
                  </a:moveTo>
                  <a:cubicBezTo>
                    <a:pt x="9290" y="832"/>
                    <a:pt x="8089" y="1710"/>
                    <a:pt x="6933" y="2681"/>
                  </a:cubicBezTo>
                  <a:cubicBezTo>
                    <a:pt x="4253" y="5038"/>
                    <a:pt x="2173" y="8088"/>
                    <a:pt x="1018" y="11462"/>
                  </a:cubicBezTo>
                  <a:cubicBezTo>
                    <a:pt x="278" y="13542"/>
                    <a:pt x="1" y="16037"/>
                    <a:pt x="1341" y="17748"/>
                  </a:cubicBezTo>
                  <a:cubicBezTo>
                    <a:pt x="3051" y="19920"/>
                    <a:pt x="6425" y="19689"/>
                    <a:pt x="9013" y="20613"/>
                  </a:cubicBezTo>
                  <a:cubicBezTo>
                    <a:pt x="12664" y="21907"/>
                    <a:pt x="14929" y="25558"/>
                    <a:pt x="16269" y="29163"/>
                  </a:cubicBezTo>
                  <a:cubicBezTo>
                    <a:pt x="17610" y="32814"/>
                    <a:pt x="18349" y="36697"/>
                    <a:pt x="20336" y="39978"/>
                  </a:cubicBezTo>
                  <a:cubicBezTo>
                    <a:pt x="23172" y="44679"/>
                    <a:pt x="28654" y="47551"/>
                    <a:pt x="34090" y="47551"/>
                  </a:cubicBezTo>
                  <a:cubicBezTo>
                    <a:pt x="35121" y="47551"/>
                    <a:pt x="36150" y="47448"/>
                    <a:pt x="37159" y="47234"/>
                  </a:cubicBezTo>
                  <a:lnTo>
                    <a:pt x="371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7741175" y="4249200"/>
              <a:ext cx="1402725" cy="894325"/>
            </a:xfrm>
            <a:custGeom>
              <a:avLst/>
              <a:gdLst/>
              <a:ahLst/>
              <a:cxnLst/>
              <a:rect l="l" t="t" r="r" b="b"/>
              <a:pathLst>
                <a:path w="56109" h="35773" extrusionOk="0">
                  <a:moveTo>
                    <a:pt x="56108" y="0"/>
                  </a:moveTo>
                  <a:cubicBezTo>
                    <a:pt x="55415" y="370"/>
                    <a:pt x="54768" y="786"/>
                    <a:pt x="54214" y="1294"/>
                  </a:cubicBezTo>
                  <a:cubicBezTo>
                    <a:pt x="51533" y="3513"/>
                    <a:pt x="50008" y="6794"/>
                    <a:pt x="48714" y="10029"/>
                  </a:cubicBezTo>
                  <a:cubicBezTo>
                    <a:pt x="47373" y="13218"/>
                    <a:pt x="46218" y="16592"/>
                    <a:pt x="44092" y="19319"/>
                  </a:cubicBezTo>
                  <a:cubicBezTo>
                    <a:pt x="39516" y="25235"/>
                    <a:pt x="31567" y="27130"/>
                    <a:pt x="24172" y="28054"/>
                  </a:cubicBezTo>
                  <a:cubicBezTo>
                    <a:pt x="16778" y="29025"/>
                    <a:pt x="8921" y="29441"/>
                    <a:pt x="2728" y="33554"/>
                  </a:cubicBezTo>
                  <a:cubicBezTo>
                    <a:pt x="1757" y="34247"/>
                    <a:pt x="833" y="34941"/>
                    <a:pt x="1" y="35772"/>
                  </a:cubicBezTo>
                  <a:lnTo>
                    <a:pt x="56108" y="35772"/>
                  </a:lnTo>
                  <a:lnTo>
                    <a:pt x="56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a:off x="7064558" y="0"/>
              <a:ext cx="847752" cy="525176"/>
            </a:xfrm>
            <a:custGeom>
              <a:avLst/>
              <a:gdLst/>
              <a:ahLst/>
              <a:cxnLst/>
              <a:rect l="l" t="t" r="r" b="b"/>
              <a:pathLst>
                <a:path w="29395" h="18210" extrusionOk="0">
                  <a:moveTo>
                    <a:pt x="416" y="0"/>
                  </a:moveTo>
                  <a:cubicBezTo>
                    <a:pt x="139" y="1109"/>
                    <a:pt x="1" y="2311"/>
                    <a:pt x="1" y="3513"/>
                  </a:cubicBezTo>
                  <a:cubicBezTo>
                    <a:pt x="1" y="11601"/>
                    <a:pt x="6563" y="18210"/>
                    <a:pt x="14698" y="18210"/>
                  </a:cubicBezTo>
                  <a:cubicBezTo>
                    <a:pt x="22832" y="18210"/>
                    <a:pt x="29395" y="11601"/>
                    <a:pt x="29395" y="3513"/>
                  </a:cubicBezTo>
                  <a:cubicBezTo>
                    <a:pt x="29395" y="2311"/>
                    <a:pt x="29256" y="1109"/>
                    <a:pt x="28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a:off x="7003242" y="262137"/>
              <a:ext cx="341264" cy="328689"/>
            </a:xfrm>
            <a:custGeom>
              <a:avLst/>
              <a:gdLst/>
              <a:ahLst/>
              <a:cxnLst/>
              <a:rect l="l" t="t" r="r" b="b"/>
              <a:pathLst>
                <a:path w="11833" h="11397" extrusionOk="0">
                  <a:moveTo>
                    <a:pt x="6188" y="432"/>
                  </a:moveTo>
                  <a:cubicBezTo>
                    <a:pt x="6513" y="432"/>
                    <a:pt x="6840" y="462"/>
                    <a:pt x="7164" y="524"/>
                  </a:cubicBezTo>
                  <a:cubicBezTo>
                    <a:pt x="9614" y="1033"/>
                    <a:pt x="11324" y="3205"/>
                    <a:pt x="11416" y="5701"/>
                  </a:cubicBezTo>
                  <a:cubicBezTo>
                    <a:pt x="11370" y="7919"/>
                    <a:pt x="9983" y="9953"/>
                    <a:pt x="7904" y="10692"/>
                  </a:cubicBezTo>
                  <a:cubicBezTo>
                    <a:pt x="7335" y="10881"/>
                    <a:pt x="6747" y="10974"/>
                    <a:pt x="6163" y="10974"/>
                  </a:cubicBezTo>
                  <a:cubicBezTo>
                    <a:pt x="4608" y="10974"/>
                    <a:pt x="3088" y="10317"/>
                    <a:pt x="2080" y="9074"/>
                  </a:cubicBezTo>
                  <a:cubicBezTo>
                    <a:pt x="648" y="7411"/>
                    <a:pt x="463" y="4961"/>
                    <a:pt x="1572" y="3066"/>
                  </a:cubicBezTo>
                  <a:cubicBezTo>
                    <a:pt x="2516" y="1414"/>
                    <a:pt x="4330" y="432"/>
                    <a:pt x="6188" y="432"/>
                  </a:cubicBezTo>
                  <a:close/>
                  <a:moveTo>
                    <a:pt x="6162" y="1"/>
                  </a:moveTo>
                  <a:cubicBezTo>
                    <a:pt x="4442" y="1"/>
                    <a:pt x="2737" y="767"/>
                    <a:pt x="1664" y="2142"/>
                  </a:cubicBezTo>
                  <a:cubicBezTo>
                    <a:pt x="232" y="3991"/>
                    <a:pt x="1" y="6579"/>
                    <a:pt x="1202" y="8566"/>
                  </a:cubicBezTo>
                  <a:cubicBezTo>
                    <a:pt x="2222" y="10331"/>
                    <a:pt x="4107" y="11397"/>
                    <a:pt x="6094" y="11397"/>
                  </a:cubicBezTo>
                  <a:cubicBezTo>
                    <a:pt x="6449" y="11397"/>
                    <a:pt x="6807" y="11363"/>
                    <a:pt x="7164" y="11293"/>
                  </a:cubicBezTo>
                  <a:cubicBezTo>
                    <a:pt x="9888" y="10831"/>
                    <a:pt x="11781" y="8433"/>
                    <a:pt x="11832" y="5710"/>
                  </a:cubicBezTo>
                  <a:lnTo>
                    <a:pt x="11832" y="5710"/>
                  </a:lnTo>
                  <a:cubicBezTo>
                    <a:pt x="11832" y="5707"/>
                    <a:pt x="11832" y="5704"/>
                    <a:pt x="11832" y="5701"/>
                  </a:cubicBezTo>
                  <a:lnTo>
                    <a:pt x="11832" y="5701"/>
                  </a:lnTo>
                  <a:cubicBezTo>
                    <a:pt x="11832" y="5701"/>
                    <a:pt x="11832" y="5701"/>
                    <a:pt x="11832" y="5701"/>
                  </a:cubicBezTo>
                  <a:cubicBezTo>
                    <a:pt x="11832" y="5697"/>
                    <a:pt x="11832" y="5693"/>
                    <a:pt x="11832" y="5689"/>
                  </a:cubicBezTo>
                  <a:lnTo>
                    <a:pt x="11832" y="5689"/>
                  </a:lnTo>
                  <a:cubicBezTo>
                    <a:pt x="11781" y="3337"/>
                    <a:pt x="10350" y="1170"/>
                    <a:pt x="8089" y="339"/>
                  </a:cubicBezTo>
                  <a:cubicBezTo>
                    <a:pt x="7466" y="111"/>
                    <a:pt x="6813" y="1"/>
                    <a:pt x="6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31;p3"/>
            <p:cNvGrpSpPr/>
            <p:nvPr/>
          </p:nvGrpSpPr>
          <p:grpSpPr>
            <a:xfrm>
              <a:off x="0" y="3233650"/>
              <a:ext cx="2118777" cy="1909886"/>
              <a:chOff x="917375" y="657650"/>
              <a:chExt cx="2118777" cy="1909886"/>
            </a:xfrm>
          </p:grpSpPr>
          <p:sp>
            <p:nvSpPr>
              <p:cNvPr id="32" name="Google Shape;32;p3"/>
              <p:cNvSpPr/>
              <p:nvPr/>
            </p:nvSpPr>
            <p:spPr>
              <a:xfrm>
                <a:off x="917375" y="1576169"/>
                <a:ext cx="2118777" cy="991321"/>
              </a:xfrm>
              <a:custGeom>
                <a:avLst/>
                <a:gdLst/>
                <a:ahLst/>
                <a:cxnLst/>
                <a:rect l="l" t="t" r="r" b="b"/>
                <a:pathLst>
                  <a:path w="98674" h="46167" extrusionOk="0">
                    <a:moveTo>
                      <a:pt x="37020" y="1"/>
                    </a:moveTo>
                    <a:cubicBezTo>
                      <a:pt x="32826" y="1"/>
                      <a:pt x="28691" y="1973"/>
                      <a:pt x="24588" y="3277"/>
                    </a:cubicBezTo>
                    <a:cubicBezTo>
                      <a:pt x="20655" y="4519"/>
                      <a:pt x="16516" y="5120"/>
                      <a:pt x="12371" y="5120"/>
                    </a:cubicBezTo>
                    <a:cubicBezTo>
                      <a:pt x="8186" y="5120"/>
                      <a:pt x="3994" y="4507"/>
                      <a:pt x="0" y="3323"/>
                    </a:cubicBezTo>
                    <a:lnTo>
                      <a:pt x="0" y="46166"/>
                    </a:lnTo>
                    <a:lnTo>
                      <a:pt x="93405" y="46166"/>
                    </a:lnTo>
                    <a:cubicBezTo>
                      <a:pt x="96779" y="42007"/>
                      <a:pt x="98674" y="36692"/>
                      <a:pt x="98119" y="31469"/>
                    </a:cubicBezTo>
                    <a:cubicBezTo>
                      <a:pt x="97149" y="21995"/>
                      <a:pt x="88460" y="13676"/>
                      <a:pt x="78246" y="12520"/>
                    </a:cubicBezTo>
                    <a:cubicBezTo>
                      <a:pt x="77125" y="12396"/>
                      <a:pt x="75990" y="12349"/>
                      <a:pt x="74848" y="12349"/>
                    </a:cubicBezTo>
                    <a:cubicBezTo>
                      <a:pt x="71385" y="12349"/>
                      <a:pt x="67855" y="12780"/>
                      <a:pt x="64439" y="12780"/>
                    </a:cubicBezTo>
                    <a:cubicBezTo>
                      <a:pt x="61460" y="12780"/>
                      <a:pt x="58567" y="12452"/>
                      <a:pt x="55877" y="11226"/>
                    </a:cubicBezTo>
                    <a:cubicBezTo>
                      <a:pt x="49776" y="8453"/>
                      <a:pt x="46217" y="1659"/>
                      <a:pt x="39608" y="272"/>
                    </a:cubicBezTo>
                    <a:cubicBezTo>
                      <a:pt x="38743" y="84"/>
                      <a:pt x="37880" y="1"/>
                      <a:pt x="37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1237425" y="2054423"/>
                <a:ext cx="1477005" cy="513113"/>
              </a:xfrm>
              <a:custGeom>
                <a:avLst/>
                <a:gdLst/>
                <a:ahLst/>
                <a:cxnLst/>
                <a:rect l="l" t="t" r="r" b="b"/>
                <a:pathLst>
                  <a:path w="75705" h="26300" extrusionOk="0">
                    <a:moveTo>
                      <a:pt x="60272" y="0"/>
                    </a:moveTo>
                    <a:cubicBezTo>
                      <a:pt x="60209" y="0"/>
                      <a:pt x="60146" y="1"/>
                      <a:pt x="60083" y="2"/>
                    </a:cubicBezTo>
                    <a:cubicBezTo>
                      <a:pt x="53566" y="94"/>
                      <a:pt x="47928" y="4716"/>
                      <a:pt x="41411" y="4901"/>
                    </a:cubicBezTo>
                    <a:cubicBezTo>
                      <a:pt x="41286" y="4904"/>
                      <a:pt x="41161" y="4906"/>
                      <a:pt x="41036" y="4906"/>
                    </a:cubicBezTo>
                    <a:cubicBezTo>
                      <a:pt x="34593" y="4906"/>
                      <a:pt x="28628" y="651"/>
                      <a:pt x="22277" y="651"/>
                    </a:cubicBezTo>
                    <a:cubicBezTo>
                      <a:pt x="21756" y="651"/>
                      <a:pt x="21232" y="679"/>
                      <a:pt x="20706" y="741"/>
                    </a:cubicBezTo>
                    <a:cubicBezTo>
                      <a:pt x="14882" y="1434"/>
                      <a:pt x="10538" y="6102"/>
                      <a:pt x="7950" y="10909"/>
                    </a:cubicBezTo>
                    <a:cubicBezTo>
                      <a:pt x="5361" y="15716"/>
                      <a:pt x="3836" y="21077"/>
                      <a:pt x="555" y="25514"/>
                    </a:cubicBezTo>
                    <a:lnTo>
                      <a:pt x="555" y="25560"/>
                    </a:lnTo>
                    <a:cubicBezTo>
                      <a:pt x="370" y="25791"/>
                      <a:pt x="185" y="26022"/>
                      <a:pt x="0" y="26299"/>
                    </a:cubicBezTo>
                    <a:lnTo>
                      <a:pt x="70297" y="26299"/>
                    </a:lnTo>
                    <a:cubicBezTo>
                      <a:pt x="73948" y="21678"/>
                      <a:pt x="75704" y="15669"/>
                      <a:pt x="74040" y="10216"/>
                    </a:cubicBezTo>
                    <a:cubicBezTo>
                      <a:pt x="72347" y="4587"/>
                      <a:pt x="66621" y="0"/>
                      <a:pt x="60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a:off x="917375" y="657650"/>
                <a:ext cx="929038" cy="1347822"/>
              </a:xfrm>
              <a:custGeom>
                <a:avLst/>
                <a:gdLst/>
                <a:ahLst/>
                <a:cxnLst/>
                <a:rect l="l" t="t" r="r" b="b"/>
                <a:pathLst>
                  <a:path w="39563" h="57403" extrusionOk="0">
                    <a:moveTo>
                      <a:pt x="0" y="1"/>
                    </a:moveTo>
                    <a:lnTo>
                      <a:pt x="0" y="57403"/>
                    </a:lnTo>
                    <a:cubicBezTo>
                      <a:pt x="5962" y="57357"/>
                      <a:pt x="11924" y="55092"/>
                      <a:pt x="15159" y="50147"/>
                    </a:cubicBezTo>
                    <a:cubicBezTo>
                      <a:pt x="19273" y="43861"/>
                      <a:pt x="18256" y="34664"/>
                      <a:pt x="23756" y="29580"/>
                    </a:cubicBezTo>
                    <a:cubicBezTo>
                      <a:pt x="27499" y="26114"/>
                      <a:pt x="33461" y="25374"/>
                      <a:pt x="36419" y="21214"/>
                    </a:cubicBezTo>
                    <a:cubicBezTo>
                      <a:pt x="39562" y="16870"/>
                      <a:pt x="37667" y="10353"/>
                      <a:pt x="33600" y="6887"/>
                    </a:cubicBezTo>
                    <a:cubicBezTo>
                      <a:pt x="29487" y="3375"/>
                      <a:pt x="23894" y="2358"/>
                      <a:pt x="18533" y="2034"/>
                    </a:cubicBezTo>
                    <a:cubicBezTo>
                      <a:pt x="13172" y="1757"/>
                      <a:pt x="7765" y="2080"/>
                      <a:pt x="2542" y="786"/>
                    </a:cubicBezTo>
                    <a:cubicBezTo>
                      <a:pt x="1664" y="555"/>
                      <a:pt x="832" y="3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35;p3"/>
            <p:cNvGrpSpPr/>
            <p:nvPr/>
          </p:nvGrpSpPr>
          <p:grpSpPr>
            <a:xfrm>
              <a:off x="0" y="0"/>
              <a:ext cx="2611300" cy="1577549"/>
              <a:chOff x="920825" y="3133625"/>
              <a:chExt cx="2611300" cy="1577549"/>
            </a:xfrm>
          </p:grpSpPr>
          <p:sp>
            <p:nvSpPr>
              <p:cNvPr id="36" name="Google Shape;36;p3"/>
              <p:cNvSpPr/>
              <p:nvPr/>
            </p:nvSpPr>
            <p:spPr>
              <a:xfrm>
                <a:off x="920825" y="3133625"/>
                <a:ext cx="2263525" cy="1331100"/>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a:off x="2545375" y="3133625"/>
                <a:ext cx="986750" cy="610100"/>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a:off x="920825" y="3520875"/>
                <a:ext cx="929019" cy="1190299"/>
              </a:xfrm>
              <a:custGeom>
                <a:avLst/>
                <a:gdLst/>
                <a:ahLst/>
                <a:cxnLst/>
                <a:rect l="l" t="t" r="r" b="b"/>
                <a:pathLst>
                  <a:path w="35496" h="45479" extrusionOk="0">
                    <a:moveTo>
                      <a:pt x="1" y="1"/>
                    </a:moveTo>
                    <a:lnTo>
                      <a:pt x="1" y="45479"/>
                    </a:lnTo>
                    <a:cubicBezTo>
                      <a:pt x="3236" y="44555"/>
                      <a:pt x="6564" y="44046"/>
                      <a:pt x="9937" y="43907"/>
                    </a:cubicBezTo>
                    <a:cubicBezTo>
                      <a:pt x="10767" y="43878"/>
                      <a:pt x="11605" y="43869"/>
                      <a:pt x="12447" y="43869"/>
                    </a:cubicBezTo>
                    <a:cubicBezTo>
                      <a:pt x="13794" y="43869"/>
                      <a:pt x="15152" y="43892"/>
                      <a:pt x="16504" y="43892"/>
                    </a:cubicBezTo>
                    <a:cubicBezTo>
                      <a:pt x="20896" y="43892"/>
                      <a:pt x="25220" y="43646"/>
                      <a:pt x="28886" y="41550"/>
                    </a:cubicBezTo>
                    <a:cubicBezTo>
                      <a:pt x="33000" y="39193"/>
                      <a:pt x="35496" y="34525"/>
                      <a:pt x="35033" y="29996"/>
                    </a:cubicBezTo>
                    <a:cubicBezTo>
                      <a:pt x="34571" y="25513"/>
                      <a:pt x="31151" y="21353"/>
                      <a:pt x="26622" y="19782"/>
                    </a:cubicBezTo>
                    <a:cubicBezTo>
                      <a:pt x="23433" y="18673"/>
                      <a:pt x="19828" y="18765"/>
                      <a:pt x="16778" y="17379"/>
                    </a:cubicBezTo>
                    <a:cubicBezTo>
                      <a:pt x="12988" y="15715"/>
                      <a:pt x="10584" y="12156"/>
                      <a:pt x="8458" y="8782"/>
                    </a:cubicBezTo>
                    <a:cubicBezTo>
                      <a:pt x="6286" y="5408"/>
                      <a:pt x="3975" y="1803"/>
                      <a:pt x="186" y="93"/>
                    </a:cubicBezTo>
                    <a:cubicBezTo>
                      <a:pt x="139" y="47"/>
                      <a:pt x="4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3"/>
              <p:cNvSpPr/>
              <p:nvPr/>
            </p:nvSpPr>
            <p:spPr>
              <a:xfrm>
                <a:off x="2054212" y="3771433"/>
                <a:ext cx="491153" cy="456841"/>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40" name="Picture 39"/>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2576160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0"/>
        <p:cNvGrpSpPr/>
        <p:nvPr/>
      </p:nvGrpSpPr>
      <p:grpSpPr>
        <a:xfrm>
          <a:off x="0" y="0"/>
          <a:ext cx="0" cy="0"/>
          <a:chOff x="0" y="0"/>
          <a:chExt cx="0" cy="0"/>
        </a:xfrm>
      </p:grpSpPr>
      <p:sp>
        <p:nvSpPr>
          <p:cNvPr id="41" name="Google Shape;41;p4"/>
          <p:cNvSpPr txBox="1">
            <a:spLocks noGrp="1"/>
          </p:cNvSpPr>
          <p:nvPr>
            <p:ph type="body" idx="1"/>
          </p:nvPr>
        </p:nvSpPr>
        <p:spPr>
          <a:xfrm>
            <a:off x="720000" y="1401575"/>
            <a:ext cx="1922700" cy="3054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2" name="Google Shape;42;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43" name="Google Shape;43;p4"/>
          <p:cNvGrpSpPr/>
          <p:nvPr/>
        </p:nvGrpSpPr>
        <p:grpSpPr>
          <a:xfrm>
            <a:off x="0" y="0"/>
            <a:ext cx="9144075" cy="5143500"/>
            <a:chOff x="0" y="0"/>
            <a:chExt cx="9144075" cy="5143500"/>
          </a:xfrm>
        </p:grpSpPr>
        <p:grpSp>
          <p:nvGrpSpPr>
            <p:cNvPr id="44" name="Google Shape;44;p4"/>
            <p:cNvGrpSpPr/>
            <p:nvPr/>
          </p:nvGrpSpPr>
          <p:grpSpPr>
            <a:xfrm>
              <a:off x="7182590" y="0"/>
              <a:ext cx="1961484" cy="1505875"/>
              <a:chOff x="7182590" y="0"/>
              <a:chExt cx="1961484" cy="1505875"/>
            </a:xfrm>
          </p:grpSpPr>
          <p:sp>
            <p:nvSpPr>
              <p:cNvPr id="45" name="Google Shape;45;p4"/>
              <p:cNvSpPr/>
              <p:nvPr/>
            </p:nvSpPr>
            <p:spPr>
              <a:xfrm>
                <a:off x="7182590" y="0"/>
                <a:ext cx="1961484" cy="979837"/>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4"/>
              <p:cNvSpPr/>
              <p:nvPr/>
            </p:nvSpPr>
            <p:spPr>
              <a:xfrm>
                <a:off x="7624575" y="0"/>
                <a:ext cx="541925" cy="219575"/>
              </a:xfrm>
              <a:custGeom>
                <a:avLst/>
                <a:gdLst/>
                <a:ahLst/>
                <a:cxnLst/>
                <a:rect l="l" t="t" r="r" b="b"/>
                <a:pathLst>
                  <a:path w="21677" h="8783" extrusionOk="0">
                    <a:moveTo>
                      <a:pt x="0" y="1"/>
                    </a:moveTo>
                    <a:cubicBezTo>
                      <a:pt x="1017" y="5039"/>
                      <a:pt x="5500" y="8782"/>
                      <a:pt x="10815" y="8782"/>
                    </a:cubicBezTo>
                    <a:cubicBezTo>
                      <a:pt x="16176" y="8782"/>
                      <a:pt x="20613" y="5039"/>
                      <a:pt x="21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4"/>
              <p:cNvSpPr/>
              <p:nvPr/>
            </p:nvSpPr>
            <p:spPr>
              <a:xfrm>
                <a:off x="7966575" y="0"/>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48;p4"/>
            <p:cNvGrpSpPr/>
            <p:nvPr/>
          </p:nvGrpSpPr>
          <p:grpSpPr>
            <a:xfrm>
              <a:off x="0" y="3834088"/>
              <a:ext cx="2086203" cy="1309413"/>
              <a:chOff x="0" y="3834088"/>
              <a:chExt cx="2086203" cy="1309413"/>
            </a:xfrm>
          </p:grpSpPr>
          <p:sp>
            <p:nvSpPr>
              <p:cNvPr id="49" name="Google Shape;49;p4"/>
              <p:cNvSpPr/>
              <p:nvPr/>
            </p:nvSpPr>
            <p:spPr>
              <a:xfrm rot="10800000" flipH="1">
                <a:off x="0" y="4080084"/>
                <a:ext cx="1808330" cy="1063416"/>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4"/>
              <p:cNvSpPr/>
              <p:nvPr/>
            </p:nvSpPr>
            <p:spPr>
              <a:xfrm rot="10800000" flipH="1">
                <a:off x="1297889" y="4656091"/>
                <a:ext cx="788315" cy="487409"/>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4"/>
              <p:cNvSpPr/>
              <p:nvPr/>
            </p:nvSpPr>
            <p:spPr>
              <a:xfrm rot="10800000" flipH="1">
                <a:off x="0" y="4418998"/>
                <a:ext cx="1214787" cy="724502"/>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4"/>
              <p:cNvSpPr/>
              <p:nvPr/>
            </p:nvSpPr>
            <p:spPr>
              <a:xfrm>
                <a:off x="240000" y="3834088"/>
                <a:ext cx="447007" cy="429635"/>
              </a:xfrm>
              <a:custGeom>
                <a:avLst/>
                <a:gdLst/>
                <a:ahLst/>
                <a:cxnLst/>
                <a:rect l="l" t="t" r="r" b="b"/>
                <a:pathLst>
                  <a:path w="9752" h="9373" extrusionOk="0">
                    <a:moveTo>
                      <a:pt x="5038" y="433"/>
                    </a:moveTo>
                    <a:cubicBezTo>
                      <a:pt x="7395" y="433"/>
                      <a:pt x="9243" y="2374"/>
                      <a:pt x="9290" y="4685"/>
                    </a:cubicBezTo>
                    <a:cubicBezTo>
                      <a:pt x="9243" y="6996"/>
                      <a:pt x="7395" y="8937"/>
                      <a:pt x="5038" y="8937"/>
                    </a:cubicBezTo>
                    <a:cubicBezTo>
                      <a:pt x="2681" y="8937"/>
                      <a:pt x="786" y="6996"/>
                      <a:pt x="786" y="4685"/>
                    </a:cubicBezTo>
                    <a:cubicBezTo>
                      <a:pt x="786" y="2374"/>
                      <a:pt x="2727" y="433"/>
                      <a:pt x="5038" y="433"/>
                    </a:cubicBezTo>
                    <a:close/>
                    <a:moveTo>
                      <a:pt x="5069" y="0"/>
                    </a:moveTo>
                    <a:cubicBezTo>
                      <a:pt x="3689" y="0"/>
                      <a:pt x="2325" y="604"/>
                      <a:pt x="1433" y="1727"/>
                    </a:cubicBezTo>
                    <a:cubicBezTo>
                      <a:pt x="185" y="3206"/>
                      <a:pt x="0" y="5424"/>
                      <a:pt x="1017" y="7088"/>
                    </a:cubicBezTo>
                    <a:cubicBezTo>
                      <a:pt x="1854" y="8523"/>
                      <a:pt x="3446" y="9373"/>
                      <a:pt x="5083" y="9373"/>
                    </a:cubicBezTo>
                    <a:cubicBezTo>
                      <a:pt x="5345" y="9373"/>
                      <a:pt x="5608" y="9351"/>
                      <a:pt x="5870" y="9307"/>
                    </a:cubicBezTo>
                    <a:cubicBezTo>
                      <a:pt x="8130" y="8891"/>
                      <a:pt x="9700" y="6910"/>
                      <a:pt x="9752" y="4697"/>
                    </a:cubicBezTo>
                    <a:lnTo>
                      <a:pt x="9752" y="4697"/>
                    </a:lnTo>
                    <a:cubicBezTo>
                      <a:pt x="9752" y="4693"/>
                      <a:pt x="9752" y="4689"/>
                      <a:pt x="9752" y="4685"/>
                    </a:cubicBezTo>
                    <a:lnTo>
                      <a:pt x="9752" y="4685"/>
                    </a:lnTo>
                    <a:cubicBezTo>
                      <a:pt x="9752" y="4685"/>
                      <a:pt x="9752" y="4685"/>
                      <a:pt x="9752" y="4685"/>
                    </a:cubicBezTo>
                    <a:cubicBezTo>
                      <a:pt x="9752" y="4680"/>
                      <a:pt x="9752" y="4676"/>
                      <a:pt x="9752" y="4671"/>
                    </a:cubicBezTo>
                    <a:lnTo>
                      <a:pt x="9752" y="4671"/>
                    </a:lnTo>
                    <a:cubicBezTo>
                      <a:pt x="9700" y="2736"/>
                      <a:pt x="8546" y="986"/>
                      <a:pt x="6702" y="294"/>
                    </a:cubicBezTo>
                    <a:cubicBezTo>
                      <a:pt x="6174" y="96"/>
                      <a:pt x="5620"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4" name="Picture 13"/>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1069191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3"/>
        <p:cNvGrpSpPr/>
        <p:nvPr/>
      </p:nvGrpSpPr>
      <p:grpSpPr>
        <a:xfrm>
          <a:off x="0" y="0"/>
          <a:ext cx="0" cy="0"/>
          <a:chOff x="0" y="0"/>
          <a:chExt cx="0" cy="0"/>
        </a:xfrm>
      </p:grpSpPr>
      <p:sp>
        <p:nvSpPr>
          <p:cNvPr id="54" name="Google Shape;54;p5"/>
          <p:cNvSpPr txBox="1">
            <a:spLocks noGrp="1"/>
          </p:cNvSpPr>
          <p:nvPr>
            <p:ph type="body" idx="1"/>
          </p:nvPr>
        </p:nvSpPr>
        <p:spPr>
          <a:xfrm>
            <a:off x="1094175" y="1401575"/>
            <a:ext cx="3182400" cy="3054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5" name="Google Shape;55;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56" name="Google Shape;56;p5"/>
          <p:cNvSpPr txBox="1">
            <a:spLocks noGrp="1"/>
          </p:cNvSpPr>
          <p:nvPr>
            <p:ph type="body" idx="2"/>
          </p:nvPr>
        </p:nvSpPr>
        <p:spPr>
          <a:xfrm>
            <a:off x="4867425" y="1401575"/>
            <a:ext cx="3182400" cy="3054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grpSp>
        <p:nvGrpSpPr>
          <p:cNvPr id="57" name="Google Shape;57;p5"/>
          <p:cNvGrpSpPr/>
          <p:nvPr/>
        </p:nvGrpSpPr>
        <p:grpSpPr>
          <a:xfrm>
            <a:off x="0" y="0"/>
            <a:ext cx="9144075" cy="5143500"/>
            <a:chOff x="0" y="0"/>
            <a:chExt cx="9144075" cy="5143500"/>
          </a:xfrm>
        </p:grpSpPr>
        <p:grpSp>
          <p:nvGrpSpPr>
            <p:cNvPr id="58" name="Google Shape;58;p5"/>
            <p:cNvGrpSpPr/>
            <p:nvPr/>
          </p:nvGrpSpPr>
          <p:grpSpPr>
            <a:xfrm>
              <a:off x="7182590" y="0"/>
              <a:ext cx="1961484" cy="1505875"/>
              <a:chOff x="7182590" y="0"/>
              <a:chExt cx="1961484" cy="1505875"/>
            </a:xfrm>
          </p:grpSpPr>
          <p:sp>
            <p:nvSpPr>
              <p:cNvPr id="59" name="Google Shape;59;p5"/>
              <p:cNvSpPr/>
              <p:nvPr/>
            </p:nvSpPr>
            <p:spPr>
              <a:xfrm>
                <a:off x="7182590" y="0"/>
                <a:ext cx="1961484" cy="979837"/>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7624575" y="0"/>
                <a:ext cx="541925" cy="219575"/>
              </a:xfrm>
              <a:custGeom>
                <a:avLst/>
                <a:gdLst/>
                <a:ahLst/>
                <a:cxnLst/>
                <a:rect l="l" t="t" r="r" b="b"/>
                <a:pathLst>
                  <a:path w="21677" h="8783" extrusionOk="0">
                    <a:moveTo>
                      <a:pt x="0" y="1"/>
                    </a:moveTo>
                    <a:cubicBezTo>
                      <a:pt x="1017" y="5039"/>
                      <a:pt x="5500" y="8782"/>
                      <a:pt x="10815" y="8782"/>
                    </a:cubicBezTo>
                    <a:cubicBezTo>
                      <a:pt x="16176" y="8782"/>
                      <a:pt x="20613" y="5039"/>
                      <a:pt x="21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7966575" y="0"/>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 name="Google Shape;62;p5"/>
            <p:cNvGrpSpPr/>
            <p:nvPr/>
          </p:nvGrpSpPr>
          <p:grpSpPr>
            <a:xfrm>
              <a:off x="0" y="3834088"/>
              <a:ext cx="2086203" cy="1309413"/>
              <a:chOff x="0" y="3834088"/>
              <a:chExt cx="2086203" cy="1309413"/>
            </a:xfrm>
          </p:grpSpPr>
          <p:sp>
            <p:nvSpPr>
              <p:cNvPr id="63" name="Google Shape;63;p5"/>
              <p:cNvSpPr/>
              <p:nvPr/>
            </p:nvSpPr>
            <p:spPr>
              <a:xfrm rot="10800000" flipH="1">
                <a:off x="0" y="4080084"/>
                <a:ext cx="1808330" cy="1063416"/>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5"/>
              <p:cNvSpPr/>
              <p:nvPr/>
            </p:nvSpPr>
            <p:spPr>
              <a:xfrm rot="10800000" flipH="1">
                <a:off x="1297889" y="4656091"/>
                <a:ext cx="788315" cy="487409"/>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5"/>
              <p:cNvSpPr/>
              <p:nvPr/>
            </p:nvSpPr>
            <p:spPr>
              <a:xfrm rot="10800000" flipH="1">
                <a:off x="0" y="4418998"/>
                <a:ext cx="1214787" cy="724502"/>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5"/>
              <p:cNvSpPr/>
              <p:nvPr/>
            </p:nvSpPr>
            <p:spPr>
              <a:xfrm>
                <a:off x="240000" y="3834088"/>
                <a:ext cx="447007" cy="429635"/>
              </a:xfrm>
              <a:custGeom>
                <a:avLst/>
                <a:gdLst/>
                <a:ahLst/>
                <a:cxnLst/>
                <a:rect l="l" t="t" r="r" b="b"/>
                <a:pathLst>
                  <a:path w="9752" h="9373" extrusionOk="0">
                    <a:moveTo>
                      <a:pt x="5038" y="433"/>
                    </a:moveTo>
                    <a:cubicBezTo>
                      <a:pt x="7395" y="433"/>
                      <a:pt x="9243" y="2374"/>
                      <a:pt x="9290" y="4685"/>
                    </a:cubicBezTo>
                    <a:cubicBezTo>
                      <a:pt x="9243" y="6996"/>
                      <a:pt x="7395" y="8937"/>
                      <a:pt x="5038" y="8937"/>
                    </a:cubicBezTo>
                    <a:cubicBezTo>
                      <a:pt x="2681" y="8937"/>
                      <a:pt x="786" y="6996"/>
                      <a:pt x="786" y="4685"/>
                    </a:cubicBezTo>
                    <a:cubicBezTo>
                      <a:pt x="786" y="2374"/>
                      <a:pt x="2727" y="433"/>
                      <a:pt x="5038" y="433"/>
                    </a:cubicBezTo>
                    <a:close/>
                    <a:moveTo>
                      <a:pt x="5069" y="0"/>
                    </a:moveTo>
                    <a:cubicBezTo>
                      <a:pt x="3689" y="0"/>
                      <a:pt x="2325" y="604"/>
                      <a:pt x="1433" y="1727"/>
                    </a:cubicBezTo>
                    <a:cubicBezTo>
                      <a:pt x="185" y="3206"/>
                      <a:pt x="0" y="5424"/>
                      <a:pt x="1017" y="7088"/>
                    </a:cubicBezTo>
                    <a:cubicBezTo>
                      <a:pt x="1854" y="8523"/>
                      <a:pt x="3446" y="9373"/>
                      <a:pt x="5083" y="9373"/>
                    </a:cubicBezTo>
                    <a:cubicBezTo>
                      <a:pt x="5345" y="9373"/>
                      <a:pt x="5608" y="9351"/>
                      <a:pt x="5870" y="9307"/>
                    </a:cubicBezTo>
                    <a:cubicBezTo>
                      <a:pt x="8130" y="8891"/>
                      <a:pt x="9700" y="6910"/>
                      <a:pt x="9752" y="4697"/>
                    </a:cubicBezTo>
                    <a:lnTo>
                      <a:pt x="9752" y="4697"/>
                    </a:lnTo>
                    <a:cubicBezTo>
                      <a:pt x="9752" y="4693"/>
                      <a:pt x="9752" y="4689"/>
                      <a:pt x="9752" y="4685"/>
                    </a:cubicBezTo>
                    <a:lnTo>
                      <a:pt x="9752" y="4685"/>
                    </a:lnTo>
                    <a:cubicBezTo>
                      <a:pt x="9752" y="4685"/>
                      <a:pt x="9752" y="4685"/>
                      <a:pt x="9752" y="4685"/>
                    </a:cubicBezTo>
                    <a:cubicBezTo>
                      <a:pt x="9752" y="4680"/>
                      <a:pt x="9752" y="4676"/>
                      <a:pt x="9752" y="4671"/>
                    </a:cubicBezTo>
                    <a:lnTo>
                      <a:pt x="9752" y="4671"/>
                    </a:lnTo>
                    <a:cubicBezTo>
                      <a:pt x="9700" y="2736"/>
                      <a:pt x="8546" y="986"/>
                      <a:pt x="6702" y="294"/>
                    </a:cubicBezTo>
                    <a:cubicBezTo>
                      <a:pt x="6174" y="96"/>
                      <a:pt x="5620"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5" name="Picture 14"/>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125018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0"/>
        <p:cNvGrpSpPr/>
        <p:nvPr/>
      </p:nvGrpSpPr>
      <p:grpSpPr>
        <a:xfrm>
          <a:off x="0" y="0"/>
          <a:ext cx="0" cy="0"/>
          <a:chOff x="0" y="0"/>
          <a:chExt cx="0" cy="0"/>
        </a:xfrm>
      </p:grpSpPr>
      <p:sp>
        <p:nvSpPr>
          <p:cNvPr id="101" name="Google Shape;101;p9"/>
          <p:cNvSpPr txBox="1">
            <a:spLocks noGrp="1"/>
          </p:cNvSpPr>
          <p:nvPr>
            <p:ph type="subTitle" idx="1"/>
          </p:nvPr>
        </p:nvSpPr>
        <p:spPr>
          <a:xfrm>
            <a:off x="3867153" y="2226345"/>
            <a:ext cx="4207800" cy="14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02" name="Google Shape;102;p9"/>
          <p:cNvSpPr txBox="1">
            <a:spLocks noGrp="1"/>
          </p:cNvSpPr>
          <p:nvPr>
            <p:ph type="title"/>
          </p:nvPr>
        </p:nvSpPr>
        <p:spPr>
          <a:xfrm>
            <a:off x="3867289" y="1396575"/>
            <a:ext cx="4207800" cy="818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103" name="Google Shape;103;p9"/>
          <p:cNvGrpSpPr/>
          <p:nvPr/>
        </p:nvGrpSpPr>
        <p:grpSpPr>
          <a:xfrm>
            <a:off x="0" y="0"/>
            <a:ext cx="9143979" cy="5143505"/>
            <a:chOff x="0" y="0"/>
            <a:chExt cx="9143979" cy="5143505"/>
          </a:xfrm>
        </p:grpSpPr>
        <p:grpSp>
          <p:nvGrpSpPr>
            <p:cNvPr id="104" name="Google Shape;104;p9"/>
            <p:cNvGrpSpPr/>
            <p:nvPr/>
          </p:nvGrpSpPr>
          <p:grpSpPr>
            <a:xfrm>
              <a:off x="6041276" y="0"/>
              <a:ext cx="3102703" cy="5143505"/>
              <a:chOff x="6041276" y="0"/>
              <a:chExt cx="3102703" cy="5143505"/>
            </a:xfrm>
          </p:grpSpPr>
          <p:sp>
            <p:nvSpPr>
              <p:cNvPr id="105" name="Google Shape;105;p9"/>
              <p:cNvSpPr/>
              <p:nvPr/>
            </p:nvSpPr>
            <p:spPr>
              <a:xfrm>
                <a:off x="7183425" y="0"/>
                <a:ext cx="1960498" cy="979345"/>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 name="Google Shape;106;p9"/>
              <p:cNvGrpSpPr/>
              <p:nvPr/>
            </p:nvGrpSpPr>
            <p:grpSpPr>
              <a:xfrm>
                <a:off x="6041276" y="0"/>
                <a:ext cx="3102703" cy="5143505"/>
                <a:chOff x="3595301" y="319525"/>
                <a:chExt cx="3102703" cy="5143505"/>
              </a:xfrm>
            </p:grpSpPr>
            <p:sp>
              <p:nvSpPr>
                <p:cNvPr id="107" name="Google Shape;107;p9"/>
                <p:cNvSpPr/>
                <p:nvPr/>
              </p:nvSpPr>
              <p:spPr>
                <a:xfrm>
                  <a:off x="3595301" y="4775875"/>
                  <a:ext cx="2811062" cy="687155"/>
                </a:xfrm>
                <a:custGeom>
                  <a:avLst/>
                  <a:gdLst/>
                  <a:ahLst/>
                  <a:cxnLst/>
                  <a:rect l="l" t="t" r="r" b="b"/>
                  <a:pathLst>
                    <a:path w="107549" h="26290" extrusionOk="0">
                      <a:moveTo>
                        <a:pt x="72957" y="0"/>
                      </a:moveTo>
                      <a:cubicBezTo>
                        <a:pt x="70106" y="0"/>
                        <a:pt x="67301" y="530"/>
                        <a:pt x="64751" y="1794"/>
                      </a:cubicBezTo>
                      <a:cubicBezTo>
                        <a:pt x="59713" y="4244"/>
                        <a:pt x="56247" y="9235"/>
                        <a:pt x="51071" y="11361"/>
                      </a:cubicBezTo>
                      <a:cubicBezTo>
                        <a:pt x="48983" y="12223"/>
                        <a:pt x="46840" y="12551"/>
                        <a:pt x="44659" y="12551"/>
                      </a:cubicBezTo>
                      <a:cubicBezTo>
                        <a:pt x="37952" y="12551"/>
                        <a:pt x="30881" y="9456"/>
                        <a:pt x="23941" y="9281"/>
                      </a:cubicBezTo>
                      <a:cubicBezTo>
                        <a:pt x="23715" y="9275"/>
                        <a:pt x="23490" y="9271"/>
                        <a:pt x="23264" y="9271"/>
                      </a:cubicBezTo>
                      <a:cubicBezTo>
                        <a:pt x="15682" y="9271"/>
                        <a:pt x="8185" y="13022"/>
                        <a:pt x="3652" y="19126"/>
                      </a:cubicBezTo>
                      <a:cubicBezTo>
                        <a:pt x="2034" y="21298"/>
                        <a:pt x="786" y="23701"/>
                        <a:pt x="1" y="26289"/>
                      </a:cubicBezTo>
                      <a:lnTo>
                        <a:pt x="107548" y="26289"/>
                      </a:lnTo>
                      <a:cubicBezTo>
                        <a:pt x="106670" y="23886"/>
                        <a:pt x="105561" y="21529"/>
                        <a:pt x="104221" y="19311"/>
                      </a:cubicBezTo>
                      <a:cubicBezTo>
                        <a:pt x="99275" y="11084"/>
                        <a:pt x="91280" y="4660"/>
                        <a:pt x="82129" y="1609"/>
                      </a:cubicBezTo>
                      <a:cubicBezTo>
                        <a:pt x="79195" y="623"/>
                        <a:pt x="76049" y="0"/>
                        <a:pt x="72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9"/>
                <p:cNvSpPr/>
                <p:nvPr/>
              </p:nvSpPr>
              <p:spPr>
                <a:xfrm>
                  <a:off x="4771131" y="4775922"/>
                  <a:ext cx="942234" cy="687077"/>
                </a:xfrm>
                <a:custGeom>
                  <a:avLst/>
                  <a:gdLst/>
                  <a:ahLst/>
                  <a:cxnLst/>
                  <a:rect l="l" t="t" r="r" b="b"/>
                  <a:pathLst>
                    <a:path w="39424" h="28748" extrusionOk="0">
                      <a:moveTo>
                        <a:pt x="19735" y="0"/>
                      </a:moveTo>
                      <a:cubicBezTo>
                        <a:pt x="8828" y="0"/>
                        <a:pt x="1" y="8828"/>
                        <a:pt x="1" y="19735"/>
                      </a:cubicBezTo>
                      <a:cubicBezTo>
                        <a:pt x="1" y="22970"/>
                        <a:pt x="786" y="26021"/>
                        <a:pt x="2173" y="28747"/>
                      </a:cubicBezTo>
                      <a:lnTo>
                        <a:pt x="37252" y="28747"/>
                      </a:lnTo>
                      <a:cubicBezTo>
                        <a:pt x="38638" y="26021"/>
                        <a:pt x="39424" y="22970"/>
                        <a:pt x="39424" y="19735"/>
                      </a:cubicBezTo>
                      <a:cubicBezTo>
                        <a:pt x="39424" y="8828"/>
                        <a:pt x="30596" y="0"/>
                        <a:pt x="19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9"/>
                <p:cNvSpPr/>
                <p:nvPr/>
              </p:nvSpPr>
              <p:spPr>
                <a:xfrm rot="10800000">
                  <a:off x="5286486" y="319525"/>
                  <a:ext cx="1164265" cy="687149"/>
                </a:xfrm>
                <a:custGeom>
                  <a:avLst/>
                  <a:gdLst/>
                  <a:ahLst/>
                  <a:cxnLst/>
                  <a:rect l="l" t="t" r="r" b="b"/>
                  <a:pathLst>
                    <a:path w="48714" h="28751" extrusionOk="0">
                      <a:moveTo>
                        <a:pt x="15158" y="0"/>
                      </a:moveTo>
                      <a:cubicBezTo>
                        <a:pt x="14900" y="0"/>
                        <a:pt x="14639" y="16"/>
                        <a:pt x="14374" y="49"/>
                      </a:cubicBezTo>
                      <a:cubicBezTo>
                        <a:pt x="10122" y="558"/>
                        <a:pt x="8551" y="4995"/>
                        <a:pt x="9059" y="8461"/>
                      </a:cubicBezTo>
                      <a:cubicBezTo>
                        <a:pt x="9522" y="11927"/>
                        <a:pt x="11093" y="15578"/>
                        <a:pt x="9383" y="18814"/>
                      </a:cubicBezTo>
                      <a:cubicBezTo>
                        <a:pt x="8043" y="21356"/>
                        <a:pt x="4900" y="22973"/>
                        <a:pt x="2543" y="25053"/>
                      </a:cubicBezTo>
                      <a:cubicBezTo>
                        <a:pt x="1387" y="26070"/>
                        <a:pt x="417" y="27410"/>
                        <a:pt x="1" y="28750"/>
                      </a:cubicBezTo>
                      <a:lnTo>
                        <a:pt x="48344" y="28750"/>
                      </a:lnTo>
                      <a:cubicBezTo>
                        <a:pt x="48575" y="27780"/>
                        <a:pt x="48714" y="26763"/>
                        <a:pt x="48668" y="25792"/>
                      </a:cubicBezTo>
                      <a:cubicBezTo>
                        <a:pt x="48437" y="19923"/>
                        <a:pt x="43168" y="14423"/>
                        <a:pt x="36235" y="12759"/>
                      </a:cubicBezTo>
                      <a:cubicBezTo>
                        <a:pt x="33508" y="12158"/>
                        <a:pt x="30504" y="12020"/>
                        <a:pt x="28101" y="10772"/>
                      </a:cubicBezTo>
                      <a:cubicBezTo>
                        <a:pt x="25328" y="9293"/>
                        <a:pt x="23988" y="6566"/>
                        <a:pt x="22278" y="4255"/>
                      </a:cubicBezTo>
                      <a:cubicBezTo>
                        <a:pt x="20703" y="2128"/>
                        <a:pt x="18150" y="0"/>
                        <a:pt x="15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9"/>
                <p:cNvSpPr/>
                <p:nvPr/>
              </p:nvSpPr>
              <p:spPr>
                <a:xfrm>
                  <a:off x="5712425" y="4390411"/>
                  <a:ext cx="985579" cy="1072591"/>
                </a:xfrm>
                <a:custGeom>
                  <a:avLst/>
                  <a:gdLst/>
                  <a:ahLst/>
                  <a:cxnLst/>
                  <a:rect l="l" t="t" r="r" b="b"/>
                  <a:pathLst>
                    <a:path w="45387" h="49394" extrusionOk="0">
                      <a:moveTo>
                        <a:pt x="10644" y="0"/>
                      </a:moveTo>
                      <a:cubicBezTo>
                        <a:pt x="5708" y="0"/>
                        <a:pt x="724" y="4076"/>
                        <a:pt x="417" y="9138"/>
                      </a:cubicBezTo>
                      <a:cubicBezTo>
                        <a:pt x="1" y="16856"/>
                        <a:pt x="8459" y="22772"/>
                        <a:pt x="8597" y="30490"/>
                      </a:cubicBezTo>
                      <a:cubicBezTo>
                        <a:pt x="8690" y="36684"/>
                        <a:pt x="3375" y="41952"/>
                        <a:pt x="3144" y="48146"/>
                      </a:cubicBezTo>
                      <a:cubicBezTo>
                        <a:pt x="3144" y="48561"/>
                        <a:pt x="3144" y="48977"/>
                        <a:pt x="3144" y="49393"/>
                      </a:cubicBezTo>
                      <a:lnTo>
                        <a:pt x="45386" y="49393"/>
                      </a:lnTo>
                      <a:lnTo>
                        <a:pt x="45386" y="24944"/>
                      </a:lnTo>
                      <a:cubicBezTo>
                        <a:pt x="37437" y="23789"/>
                        <a:pt x="30550" y="22033"/>
                        <a:pt x="24912" y="13852"/>
                      </a:cubicBezTo>
                      <a:cubicBezTo>
                        <a:pt x="21538" y="8999"/>
                        <a:pt x="19181" y="2668"/>
                        <a:pt x="13635" y="542"/>
                      </a:cubicBezTo>
                      <a:cubicBezTo>
                        <a:pt x="12667" y="172"/>
                        <a:pt x="11656" y="0"/>
                        <a:pt x="10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1" name="Google Shape;111;p9"/>
            <p:cNvGrpSpPr/>
            <p:nvPr/>
          </p:nvGrpSpPr>
          <p:grpSpPr>
            <a:xfrm>
              <a:off x="0" y="0"/>
              <a:ext cx="1659505" cy="1310476"/>
              <a:chOff x="0" y="0"/>
              <a:chExt cx="1659505" cy="1310476"/>
            </a:xfrm>
          </p:grpSpPr>
          <p:grpSp>
            <p:nvGrpSpPr>
              <p:cNvPr id="112" name="Google Shape;112;p9"/>
              <p:cNvGrpSpPr/>
              <p:nvPr/>
            </p:nvGrpSpPr>
            <p:grpSpPr>
              <a:xfrm>
                <a:off x="283145" y="0"/>
                <a:ext cx="1376360" cy="1310476"/>
                <a:chOff x="1200520" y="238125"/>
                <a:chExt cx="1376360" cy="1310476"/>
              </a:xfrm>
            </p:grpSpPr>
            <p:sp>
              <p:nvSpPr>
                <p:cNvPr id="113" name="Google Shape;113;p9"/>
                <p:cNvSpPr/>
                <p:nvPr/>
              </p:nvSpPr>
              <p:spPr>
                <a:xfrm>
                  <a:off x="1200520" y="238125"/>
                  <a:ext cx="1341410" cy="1310476"/>
                </a:xfrm>
                <a:custGeom>
                  <a:avLst/>
                  <a:gdLst/>
                  <a:ahLst/>
                  <a:cxnLst/>
                  <a:rect l="l" t="t" r="r" b="b"/>
                  <a:pathLst>
                    <a:path w="50562" h="49396" extrusionOk="0">
                      <a:moveTo>
                        <a:pt x="0" y="0"/>
                      </a:moveTo>
                      <a:cubicBezTo>
                        <a:pt x="1756" y="4437"/>
                        <a:pt x="2588" y="9613"/>
                        <a:pt x="3559" y="14327"/>
                      </a:cubicBezTo>
                      <a:cubicBezTo>
                        <a:pt x="4761" y="20521"/>
                        <a:pt x="6702" y="26529"/>
                        <a:pt x="9290" y="32306"/>
                      </a:cubicBezTo>
                      <a:cubicBezTo>
                        <a:pt x="11277" y="36882"/>
                        <a:pt x="13773" y="41365"/>
                        <a:pt x="17470" y="44692"/>
                      </a:cubicBezTo>
                      <a:cubicBezTo>
                        <a:pt x="20609" y="47483"/>
                        <a:pt x="24691" y="49396"/>
                        <a:pt x="28816" y="49396"/>
                      </a:cubicBezTo>
                      <a:cubicBezTo>
                        <a:pt x="29610" y="49396"/>
                        <a:pt x="30406" y="49325"/>
                        <a:pt x="31197" y="49175"/>
                      </a:cubicBezTo>
                      <a:cubicBezTo>
                        <a:pt x="36096" y="48297"/>
                        <a:pt x="40440" y="43907"/>
                        <a:pt x="40348" y="38915"/>
                      </a:cubicBezTo>
                      <a:cubicBezTo>
                        <a:pt x="40255" y="33600"/>
                        <a:pt x="35588" y="28562"/>
                        <a:pt x="37436" y="23571"/>
                      </a:cubicBezTo>
                      <a:cubicBezTo>
                        <a:pt x="38915" y="19504"/>
                        <a:pt x="43953" y="18071"/>
                        <a:pt x="46957" y="14882"/>
                      </a:cubicBezTo>
                      <a:cubicBezTo>
                        <a:pt x="50562" y="11000"/>
                        <a:pt x="50562" y="4899"/>
                        <a:pt x="48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9"/>
                <p:cNvSpPr/>
                <p:nvPr/>
              </p:nvSpPr>
              <p:spPr>
                <a:xfrm>
                  <a:off x="2108905" y="421825"/>
                  <a:ext cx="467975" cy="436400"/>
                </a:xfrm>
                <a:custGeom>
                  <a:avLst/>
                  <a:gdLst/>
                  <a:ahLst/>
                  <a:cxnLst/>
                  <a:rect l="l" t="t" r="r" b="b"/>
                  <a:pathLst>
                    <a:path w="18719" h="17456" extrusionOk="0">
                      <a:moveTo>
                        <a:pt x="9475" y="463"/>
                      </a:moveTo>
                      <a:cubicBezTo>
                        <a:pt x="12941" y="509"/>
                        <a:pt x="16130" y="2635"/>
                        <a:pt x="17285" y="5963"/>
                      </a:cubicBezTo>
                      <a:cubicBezTo>
                        <a:pt x="18441" y="9198"/>
                        <a:pt x="17424" y="12895"/>
                        <a:pt x="14790" y="15114"/>
                      </a:cubicBezTo>
                      <a:cubicBezTo>
                        <a:pt x="13282" y="16387"/>
                        <a:pt x="11380" y="17032"/>
                        <a:pt x="9469" y="17032"/>
                      </a:cubicBezTo>
                      <a:cubicBezTo>
                        <a:pt x="7983" y="17032"/>
                        <a:pt x="6491" y="16642"/>
                        <a:pt x="5176" y="15853"/>
                      </a:cubicBezTo>
                      <a:cubicBezTo>
                        <a:pt x="2219" y="14051"/>
                        <a:pt x="647" y="10446"/>
                        <a:pt x="1340" y="7026"/>
                      </a:cubicBezTo>
                      <a:cubicBezTo>
                        <a:pt x="2172" y="3190"/>
                        <a:pt x="5592" y="509"/>
                        <a:pt x="9475" y="463"/>
                      </a:cubicBezTo>
                      <a:close/>
                      <a:moveTo>
                        <a:pt x="9475" y="1"/>
                      </a:moveTo>
                      <a:cubicBezTo>
                        <a:pt x="9473" y="1"/>
                        <a:pt x="9470" y="1"/>
                        <a:pt x="9468" y="1"/>
                      </a:cubicBezTo>
                      <a:lnTo>
                        <a:pt x="9468" y="1"/>
                      </a:lnTo>
                      <a:cubicBezTo>
                        <a:pt x="5820" y="49"/>
                        <a:pt x="2541" y="2313"/>
                        <a:pt x="1294" y="5732"/>
                      </a:cubicBezTo>
                      <a:cubicBezTo>
                        <a:pt x="0" y="9198"/>
                        <a:pt x="1109" y="13173"/>
                        <a:pt x="3929" y="15483"/>
                      </a:cubicBezTo>
                      <a:cubicBezTo>
                        <a:pt x="5516" y="16784"/>
                        <a:pt x="7513" y="17455"/>
                        <a:pt x="9516" y="17455"/>
                      </a:cubicBezTo>
                      <a:cubicBezTo>
                        <a:pt x="11072" y="17455"/>
                        <a:pt x="12630" y="17051"/>
                        <a:pt x="14004" y="16223"/>
                      </a:cubicBezTo>
                      <a:cubicBezTo>
                        <a:pt x="17101" y="14374"/>
                        <a:pt x="18718" y="10677"/>
                        <a:pt x="18071" y="7118"/>
                      </a:cubicBezTo>
                      <a:cubicBezTo>
                        <a:pt x="17286" y="3007"/>
                        <a:pt x="13638" y="50"/>
                        <a:pt x="9481" y="1"/>
                      </a:cubicBezTo>
                      <a:lnTo>
                        <a:pt x="9480" y="1"/>
                      </a:lnTo>
                      <a:cubicBezTo>
                        <a:pt x="9479" y="1"/>
                        <a:pt x="9477" y="1"/>
                        <a:pt x="9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 name="Google Shape;115;p9"/>
              <p:cNvSpPr/>
              <p:nvPr/>
            </p:nvSpPr>
            <p:spPr>
              <a:xfrm>
                <a:off x="0" y="0"/>
                <a:ext cx="754500" cy="404425"/>
              </a:xfrm>
              <a:custGeom>
                <a:avLst/>
                <a:gdLst/>
                <a:ahLst/>
                <a:cxnLst/>
                <a:rect l="l" t="t" r="r" b="b"/>
                <a:pathLst>
                  <a:path w="30180" h="16177" extrusionOk="0">
                    <a:moveTo>
                      <a:pt x="0" y="0"/>
                    </a:moveTo>
                    <a:lnTo>
                      <a:pt x="0" y="11785"/>
                    </a:lnTo>
                    <a:cubicBezTo>
                      <a:pt x="3189" y="14512"/>
                      <a:pt x="7533" y="16176"/>
                      <a:pt x="12294" y="16176"/>
                    </a:cubicBezTo>
                    <a:cubicBezTo>
                      <a:pt x="22138" y="16176"/>
                      <a:pt x="30180" y="8920"/>
                      <a:pt x="30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7" name="Picture 16"/>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3170556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7958087" y="68733"/>
            <a:ext cx="1131345" cy="715352"/>
          </a:xfrm>
          <a:prstGeom prst="rect">
            <a:avLst/>
          </a:prstGeom>
        </p:spPr>
      </p:pic>
    </p:spTree>
    <p:extLst>
      <p:ext uri="{BB962C8B-B14F-4D97-AF65-F5344CB8AC3E}">
        <p14:creationId xmlns:p14="http://schemas.microsoft.com/office/powerpoint/2010/main" val="659410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40"/>
        <p:cNvGrpSpPr/>
        <p:nvPr/>
      </p:nvGrpSpPr>
      <p:grpSpPr>
        <a:xfrm>
          <a:off x="0" y="0"/>
          <a:ext cx="0" cy="0"/>
          <a:chOff x="0" y="0"/>
          <a:chExt cx="0" cy="0"/>
        </a:xfrm>
      </p:grpSpPr>
      <p:grpSp>
        <p:nvGrpSpPr>
          <p:cNvPr id="141" name="Google Shape;141;p13"/>
          <p:cNvGrpSpPr/>
          <p:nvPr/>
        </p:nvGrpSpPr>
        <p:grpSpPr>
          <a:xfrm>
            <a:off x="0" y="0"/>
            <a:ext cx="9144000" cy="5143505"/>
            <a:chOff x="0" y="0"/>
            <a:chExt cx="9144000" cy="5143505"/>
          </a:xfrm>
        </p:grpSpPr>
        <p:grpSp>
          <p:nvGrpSpPr>
            <p:cNvPr id="142" name="Google Shape;142;p13"/>
            <p:cNvGrpSpPr/>
            <p:nvPr/>
          </p:nvGrpSpPr>
          <p:grpSpPr>
            <a:xfrm>
              <a:off x="0" y="3692599"/>
              <a:ext cx="2807870" cy="1450906"/>
              <a:chOff x="917375" y="1116599"/>
              <a:chExt cx="2807870" cy="1450906"/>
            </a:xfrm>
          </p:grpSpPr>
          <p:sp>
            <p:nvSpPr>
              <p:cNvPr id="143" name="Google Shape;143;p13"/>
              <p:cNvSpPr/>
              <p:nvPr/>
            </p:nvSpPr>
            <p:spPr>
              <a:xfrm>
                <a:off x="917375" y="1603974"/>
                <a:ext cx="2059326" cy="963505"/>
              </a:xfrm>
              <a:custGeom>
                <a:avLst/>
                <a:gdLst/>
                <a:ahLst/>
                <a:cxnLst/>
                <a:rect l="l" t="t" r="r" b="b"/>
                <a:pathLst>
                  <a:path w="98674" h="46167" extrusionOk="0">
                    <a:moveTo>
                      <a:pt x="37020" y="1"/>
                    </a:moveTo>
                    <a:cubicBezTo>
                      <a:pt x="32826" y="1"/>
                      <a:pt x="28691" y="1973"/>
                      <a:pt x="24588" y="3277"/>
                    </a:cubicBezTo>
                    <a:cubicBezTo>
                      <a:pt x="20655" y="4519"/>
                      <a:pt x="16516" y="5120"/>
                      <a:pt x="12371" y="5120"/>
                    </a:cubicBezTo>
                    <a:cubicBezTo>
                      <a:pt x="8186" y="5120"/>
                      <a:pt x="3994" y="4507"/>
                      <a:pt x="0" y="3323"/>
                    </a:cubicBezTo>
                    <a:lnTo>
                      <a:pt x="0" y="46166"/>
                    </a:lnTo>
                    <a:lnTo>
                      <a:pt x="93405" y="46166"/>
                    </a:lnTo>
                    <a:cubicBezTo>
                      <a:pt x="96779" y="42007"/>
                      <a:pt x="98674" y="36692"/>
                      <a:pt x="98119" y="31469"/>
                    </a:cubicBezTo>
                    <a:cubicBezTo>
                      <a:pt x="97149" y="21995"/>
                      <a:pt x="88460" y="13676"/>
                      <a:pt x="78246" y="12520"/>
                    </a:cubicBezTo>
                    <a:cubicBezTo>
                      <a:pt x="77125" y="12396"/>
                      <a:pt x="75990" y="12349"/>
                      <a:pt x="74848" y="12349"/>
                    </a:cubicBezTo>
                    <a:cubicBezTo>
                      <a:pt x="71385" y="12349"/>
                      <a:pt x="67855" y="12780"/>
                      <a:pt x="64439" y="12780"/>
                    </a:cubicBezTo>
                    <a:cubicBezTo>
                      <a:pt x="61460" y="12780"/>
                      <a:pt x="58567" y="12452"/>
                      <a:pt x="55877" y="11226"/>
                    </a:cubicBezTo>
                    <a:cubicBezTo>
                      <a:pt x="49776" y="8453"/>
                      <a:pt x="46217" y="1659"/>
                      <a:pt x="39608" y="272"/>
                    </a:cubicBezTo>
                    <a:cubicBezTo>
                      <a:pt x="38743" y="84"/>
                      <a:pt x="37880" y="1"/>
                      <a:pt x="37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3"/>
              <p:cNvSpPr/>
              <p:nvPr/>
            </p:nvSpPr>
            <p:spPr>
              <a:xfrm>
                <a:off x="2198465" y="2037100"/>
                <a:ext cx="1526781" cy="530405"/>
              </a:xfrm>
              <a:custGeom>
                <a:avLst/>
                <a:gdLst/>
                <a:ahLst/>
                <a:cxnLst/>
                <a:rect l="l" t="t" r="r" b="b"/>
                <a:pathLst>
                  <a:path w="75705" h="26300" extrusionOk="0">
                    <a:moveTo>
                      <a:pt x="60272" y="0"/>
                    </a:moveTo>
                    <a:cubicBezTo>
                      <a:pt x="60209" y="0"/>
                      <a:pt x="60146" y="1"/>
                      <a:pt x="60083" y="2"/>
                    </a:cubicBezTo>
                    <a:cubicBezTo>
                      <a:pt x="53566" y="94"/>
                      <a:pt x="47928" y="4716"/>
                      <a:pt x="41411" y="4901"/>
                    </a:cubicBezTo>
                    <a:cubicBezTo>
                      <a:pt x="41286" y="4904"/>
                      <a:pt x="41161" y="4906"/>
                      <a:pt x="41036" y="4906"/>
                    </a:cubicBezTo>
                    <a:cubicBezTo>
                      <a:pt x="34593" y="4906"/>
                      <a:pt x="28628" y="651"/>
                      <a:pt x="22277" y="651"/>
                    </a:cubicBezTo>
                    <a:cubicBezTo>
                      <a:pt x="21756" y="651"/>
                      <a:pt x="21232" y="679"/>
                      <a:pt x="20706" y="741"/>
                    </a:cubicBezTo>
                    <a:cubicBezTo>
                      <a:pt x="14882" y="1434"/>
                      <a:pt x="10538" y="6102"/>
                      <a:pt x="7950" y="10909"/>
                    </a:cubicBezTo>
                    <a:cubicBezTo>
                      <a:pt x="5361" y="15716"/>
                      <a:pt x="3836" y="21077"/>
                      <a:pt x="555" y="25514"/>
                    </a:cubicBezTo>
                    <a:lnTo>
                      <a:pt x="555" y="25560"/>
                    </a:lnTo>
                    <a:cubicBezTo>
                      <a:pt x="370" y="25791"/>
                      <a:pt x="185" y="26022"/>
                      <a:pt x="0" y="26299"/>
                    </a:cubicBezTo>
                    <a:lnTo>
                      <a:pt x="70297" y="26299"/>
                    </a:lnTo>
                    <a:cubicBezTo>
                      <a:pt x="73948" y="21678"/>
                      <a:pt x="75704" y="15669"/>
                      <a:pt x="74040" y="10216"/>
                    </a:cubicBezTo>
                    <a:cubicBezTo>
                      <a:pt x="72347" y="4587"/>
                      <a:pt x="66621" y="0"/>
                      <a:pt x="60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3"/>
              <p:cNvSpPr/>
              <p:nvPr/>
            </p:nvSpPr>
            <p:spPr>
              <a:xfrm>
                <a:off x="1320600" y="1648461"/>
                <a:ext cx="316781" cy="305756"/>
              </a:xfrm>
              <a:custGeom>
                <a:avLst/>
                <a:gdLst/>
                <a:ahLst/>
                <a:cxnLst/>
                <a:rect l="l" t="t" r="r" b="b"/>
                <a:pathLst>
                  <a:path w="9712" h="9374" extrusionOk="0">
                    <a:moveTo>
                      <a:pt x="5039" y="434"/>
                    </a:moveTo>
                    <a:cubicBezTo>
                      <a:pt x="7349" y="434"/>
                      <a:pt x="9244" y="2375"/>
                      <a:pt x="9291" y="4686"/>
                    </a:cubicBezTo>
                    <a:cubicBezTo>
                      <a:pt x="9244" y="6997"/>
                      <a:pt x="7396" y="8938"/>
                      <a:pt x="5039" y="8938"/>
                    </a:cubicBezTo>
                    <a:cubicBezTo>
                      <a:pt x="2681" y="8938"/>
                      <a:pt x="787" y="6997"/>
                      <a:pt x="787" y="4686"/>
                    </a:cubicBezTo>
                    <a:cubicBezTo>
                      <a:pt x="787" y="2375"/>
                      <a:pt x="2681" y="434"/>
                      <a:pt x="5039" y="434"/>
                    </a:cubicBezTo>
                    <a:close/>
                    <a:moveTo>
                      <a:pt x="5069" y="1"/>
                    </a:moveTo>
                    <a:cubicBezTo>
                      <a:pt x="3686" y="1"/>
                      <a:pt x="2312" y="605"/>
                      <a:pt x="1387" y="1728"/>
                    </a:cubicBezTo>
                    <a:cubicBezTo>
                      <a:pt x="139" y="3207"/>
                      <a:pt x="1" y="5379"/>
                      <a:pt x="971" y="7089"/>
                    </a:cubicBezTo>
                    <a:cubicBezTo>
                      <a:pt x="1848" y="8523"/>
                      <a:pt x="3446" y="9374"/>
                      <a:pt x="5084" y="9374"/>
                    </a:cubicBezTo>
                    <a:cubicBezTo>
                      <a:pt x="5346" y="9374"/>
                      <a:pt x="5609" y="9352"/>
                      <a:pt x="5870" y="9307"/>
                    </a:cubicBezTo>
                    <a:cubicBezTo>
                      <a:pt x="8107" y="8897"/>
                      <a:pt x="9622" y="6954"/>
                      <a:pt x="9704" y="4769"/>
                    </a:cubicBezTo>
                    <a:lnTo>
                      <a:pt x="9704" y="4769"/>
                    </a:lnTo>
                    <a:cubicBezTo>
                      <a:pt x="9710" y="4745"/>
                      <a:pt x="9712" y="4717"/>
                      <a:pt x="9706" y="4686"/>
                    </a:cubicBezTo>
                    <a:lnTo>
                      <a:pt x="9706" y="4686"/>
                    </a:lnTo>
                    <a:cubicBezTo>
                      <a:pt x="9706" y="4686"/>
                      <a:pt x="9706" y="4686"/>
                      <a:pt x="9706" y="4686"/>
                    </a:cubicBezTo>
                    <a:cubicBezTo>
                      <a:pt x="9711" y="4658"/>
                      <a:pt x="9711" y="4632"/>
                      <a:pt x="9706" y="4610"/>
                    </a:cubicBezTo>
                    <a:lnTo>
                      <a:pt x="9706" y="4610"/>
                    </a:lnTo>
                    <a:cubicBezTo>
                      <a:pt x="9676" y="2699"/>
                      <a:pt x="8527" y="979"/>
                      <a:pt x="6702" y="295"/>
                    </a:cubicBezTo>
                    <a:cubicBezTo>
                      <a:pt x="6175" y="97"/>
                      <a:pt x="562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3"/>
              <p:cNvSpPr/>
              <p:nvPr/>
            </p:nvSpPr>
            <p:spPr>
              <a:xfrm>
                <a:off x="917375" y="1116599"/>
                <a:ext cx="620348" cy="899936"/>
              </a:xfrm>
              <a:custGeom>
                <a:avLst/>
                <a:gdLst/>
                <a:ahLst/>
                <a:cxnLst/>
                <a:rect l="l" t="t" r="r" b="b"/>
                <a:pathLst>
                  <a:path w="39563" h="57403" extrusionOk="0">
                    <a:moveTo>
                      <a:pt x="0" y="1"/>
                    </a:moveTo>
                    <a:lnTo>
                      <a:pt x="0" y="57403"/>
                    </a:lnTo>
                    <a:cubicBezTo>
                      <a:pt x="5962" y="57357"/>
                      <a:pt x="11924" y="55092"/>
                      <a:pt x="15159" y="50147"/>
                    </a:cubicBezTo>
                    <a:cubicBezTo>
                      <a:pt x="19273" y="43861"/>
                      <a:pt x="18256" y="34664"/>
                      <a:pt x="23756" y="29580"/>
                    </a:cubicBezTo>
                    <a:cubicBezTo>
                      <a:pt x="27499" y="26114"/>
                      <a:pt x="33461" y="25374"/>
                      <a:pt x="36419" y="21214"/>
                    </a:cubicBezTo>
                    <a:cubicBezTo>
                      <a:pt x="39562" y="16870"/>
                      <a:pt x="37667" y="10353"/>
                      <a:pt x="33600" y="6887"/>
                    </a:cubicBezTo>
                    <a:cubicBezTo>
                      <a:pt x="29487" y="3375"/>
                      <a:pt x="23894" y="2358"/>
                      <a:pt x="18533" y="2034"/>
                    </a:cubicBezTo>
                    <a:cubicBezTo>
                      <a:pt x="13172" y="1757"/>
                      <a:pt x="7765" y="2080"/>
                      <a:pt x="2542" y="786"/>
                    </a:cubicBezTo>
                    <a:cubicBezTo>
                      <a:pt x="1664" y="555"/>
                      <a:pt x="832" y="32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147;p13"/>
            <p:cNvGrpSpPr/>
            <p:nvPr/>
          </p:nvGrpSpPr>
          <p:grpSpPr>
            <a:xfrm>
              <a:off x="6678275" y="0"/>
              <a:ext cx="2465725" cy="1561504"/>
              <a:chOff x="4232300" y="3133625"/>
              <a:chExt cx="2465725" cy="1561504"/>
            </a:xfrm>
          </p:grpSpPr>
          <p:sp>
            <p:nvSpPr>
              <p:cNvPr id="148" name="Google Shape;148;p13"/>
              <p:cNvSpPr/>
              <p:nvPr/>
            </p:nvSpPr>
            <p:spPr>
              <a:xfrm>
                <a:off x="4232300" y="3133625"/>
                <a:ext cx="2465725" cy="1231725"/>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13"/>
              <p:cNvSpPr/>
              <p:nvPr/>
            </p:nvSpPr>
            <p:spPr>
              <a:xfrm>
                <a:off x="4570600" y="3133625"/>
                <a:ext cx="845132" cy="342427"/>
              </a:xfrm>
              <a:custGeom>
                <a:avLst/>
                <a:gdLst/>
                <a:ahLst/>
                <a:cxnLst/>
                <a:rect l="l" t="t" r="r" b="b"/>
                <a:pathLst>
                  <a:path w="21677" h="8783" extrusionOk="0">
                    <a:moveTo>
                      <a:pt x="0" y="1"/>
                    </a:moveTo>
                    <a:cubicBezTo>
                      <a:pt x="1017" y="5039"/>
                      <a:pt x="5500" y="8782"/>
                      <a:pt x="10815" y="8782"/>
                    </a:cubicBezTo>
                    <a:cubicBezTo>
                      <a:pt x="16176" y="8782"/>
                      <a:pt x="20613" y="5039"/>
                      <a:pt x="21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3"/>
              <p:cNvSpPr/>
              <p:nvPr/>
            </p:nvSpPr>
            <p:spPr>
              <a:xfrm>
                <a:off x="5520600" y="3133625"/>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3"/>
              <p:cNvSpPr/>
              <p:nvPr/>
            </p:nvSpPr>
            <p:spPr>
              <a:xfrm>
                <a:off x="6128532" y="4352710"/>
                <a:ext cx="356265" cy="342419"/>
              </a:xfrm>
              <a:custGeom>
                <a:avLst/>
                <a:gdLst/>
                <a:ahLst/>
                <a:cxnLst/>
                <a:rect l="l" t="t" r="r" b="b"/>
                <a:pathLst>
                  <a:path w="9752" h="9373" extrusionOk="0">
                    <a:moveTo>
                      <a:pt x="5038" y="433"/>
                    </a:moveTo>
                    <a:cubicBezTo>
                      <a:pt x="7395" y="433"/>
                      <a:pt x="9243" y="2374"/>
                      <a:pt x="9290" y="4685"/>
                    </a:cubicBezTo>
                    <a:cubicBezTo>
                      <a:pt x="9243" y="6996"/>
                      <a:pt x="7395" y="8937"/>
                      <a:pt x="5038" y="8937"/>
                    </a:cubicBezTo>
                    <a:cubicBezTo>
                      <a:pt x="2681" y="8937"/>
                      <a:pt x="786" y="6996"/>
                      <a:pt x="786" y="4685"/>
                    </a:cubicBezTo>
                    <a:cubicBezTo>
                      <a:pt x="786" y="2374"/>
                      <a:pt x="2727" y="433"/>
                      <a:pt x="5038" y="433"/>
                    </a:cubicBezTo>
                    <a:close/>
                    <a:moveTo>
                      <a:pt x="5069" y="0"/>
                    </a:moveTo>
                    <a:cubicBezTo>
                      <a:pt x="3689" y="0"/>
                      <a:pt x="2325" y="604"/>
                      <a:pt x="1433" y="1727"/>
                    </a:cubicBezTo>
                    <a:cubicBezTo>
                      <a:pt x="185" y="3206"/>
                      <a:pt x="0" y="5424"/>
                      <a:pt x="1017" y="7088"/>
                    </a:cubicBezTo>
                    <a:cubicBezTo>
                      <a:pt x="1854" y="8523"/>
                      <a:pt x="3446" y="9373"/>
                      <a:pt x="5083" y="9373"/>
                    </a:cubicBezTo>
                    <a:cubicBezTo>
                      <a:pt x="5345" y="9373"/>
                      <a:pt x="5608" y="9351"/>
                      <a:pt x="5870" y="9307"/>
                    </a:cubicBezTo>
                    <a:cubicBezTo>
                      <a:pt x="8130" y="8891"/>
                      <a:pt x="9700" y="6910"/>
                      <a:pt x="9752" y="4697"/>
                    </a:cubicBezTo>
                    <a:lnTo>
                      <a:pt x="9752" y="4697"/>
                    </a:lnTo>
                    <a:cubicBezTo>
                      <a:pt x="9752" y="4693"/>
                      <a:pt x="9752" y="4689"/>
                      <a:pt x="9752" y="4685"/>
                    </a:cubicBezTo>
                    <a:lnTo>
                      <a:pt x="9752" y="4685"/>
                    </a:lnTo>
                    <a:cubicBezTo>
                      <a:pt x="9752" y="4685"/>
                      <a:pt x="9752" y="4685"/>
                      <a:pt x="9752" y="4685"/>
                    </a:cubicBezTo>
                    <a:cubicBezTo>
                      <a:pt x="9752" y="4680"/>
                      <a:pt x="9752" y="4676"/>
                      <a:pt x="9752" y="4671"/>
                    </a:cubicBezTo>
                    <a:lnTo>
                      <a:pt x="9752" y="4671"/>
                    </a:lnTo>
                    <a:cubicBezTo>
                      <a:pt x="9700" y="2736"/>
                      <a:pt x="8546" y="986"/>
                      <a:pt x="6702" y="294"/>
                    </a:cubicBezTo>
                    <a:cubicBezTo>
                      <a:pt x="6174" y="96"/>
                      <a:pt x="5620"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52" name="Google Shape;152;p13"/>
          <p:cNvSpPr txBox="1">
            <a:spLocks noGrp="1"/>
          </p:cNvSpPr>
          <p:nvPr>
            <p:ph type="title" hasCustomPrompt="1"/>
          </p:nvPr>
        </p:nvSpPr>
        <p:spPr>
          <a:xfrm>
            <a:off x="1514750" y="168429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3" name="Google Shape;153;p13"/>
          <p:cNvSpPr txBox="1">
            <a:spLocks noGrp="1"/>
          </p:cNvSpPr>
          <p:nvPr>
            <p:ph type="subTitle" idx="1"/>
          </p:nvPr>
        </p:nvSpPr>
        <p:spPr>
          <a:xfrm>
            <a:off x="829400" y="2584243"/>
            <a:ext cx="2256600" cy="823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154" name="Google Shape;154;p13"/>
          <p:cNvSpPr txBox="1">
            <a:spLocks noGrp="1"/>
          </p:cNvSpPr>
          <p:nvPr>
            <p:ph type="subTitle" idx="2"/>
          </p:nvPr>
        </p:nvSpPr>
        <p:spPr>
          <a:xfrm>
            <a:off x="829400" y="3331901"/>
            <a:ext cx="22566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5" name="Google Shape;155;p13"/>
          <p:cNvSpPr txBox="1">
            <a:spLocks noGrp="1"/>
          </p:cNvSpPr>
          <p:nvPr>
            <p:ph type="title" idx="3" hasCustomPrompt="1"/>
          </p:nvPr>
        </p:nvSpPr>
        <p:spPr>
          <a:xfrm>
            <a:off x="4129025" y="168429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6" name="Google Shape;156;p13"/>
          <p:cNvSpPr txBox="1">
            <a:spLocks noGrp="1"/>
          </p:cNvSpPr>
          <p:nvPr>
            <p:ph type="subTitle" idx="4"/>
          </p:nvPr>
        </p:nvSpPr>
        <p:spPr>
          <a:xfrm>
            <a:off x="3443675" y="2584243"/>
            <a:ext cx="2256600" cy="8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157" name="Google Shape;157;p13"/>
          <p:cNvSpPr txBox="1">
            <a:spLocks noGrp="1"/>
          </p:cNvSpPr>
          <p:nvPr>
            <p:ph type="subTitle" idx="5"/>
          </p:nvPr>
        </p:nvSpPr>
        <p:spPr>
          <a:xfrm>
            <a:off x="3443675" y="3331901"/>
            <a:ext cx="22566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8" name="Google Shape;158;p13"/>
          <p:cNvSpPr txBox="1">
            <a:spLocks noGrp="1"/>
          </p:cNvSpPr>
          <p:nvPr>
            <p:ph type="title" idx="6" hasCustomPrompt="1"/>
          </p:nvPr>
        </p:nvSpPr>
        <p:spPr>
          <a:xfrm>
            <a:off x="6743300" y="168429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9" name="Google Shape;159;p13"/>
          <p:cNvSpPr txBox="1">
            <a:spLocks noGrp="1"/>
          </p:cNvSpPr>
          <p:nvPr>
            <p:ph type="subTitle" idx="7"/>
          </p:nvPr>
        </p:nvSpPr>
        <p:spPr>
          <a:xfrm>
            <a:off x="6057951" y="2584243"/>
            <a:ext cx="2256600" cy="8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160" name="Google Shape;160;p13"/>
          <p:cNvSpPr txBox="1">
            <a:spLocks noGrp="1"/>
          </p:cNvSpPr>
          <p:nvPr>
            <p:ph type="subTitle" idx="8"/>
          </p:nvPr>
        </p:nvSpPr>
        <p:spPr>
          <a:xfrm>
            <a:off x="6057951" y="3331901"/>
            <a:ext cx="22566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1" name="Google Shape;161;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pic>
        <p:nvPicPr>
          <p:cNvPr id="23" name="Picture 22"/>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446756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822950" y="2012567"/>
            <a:ext cx="5498100" cy="187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22" name="Google Shape;22;p3"/>
          <p:cNvSpPr txBox="1">
            <a:spLocks noGrp="1"/>
          </p:cNvSpPr>
          <p:nvPr>
            <p:ph type="title" idx="2" hasCustomPrompt="1"/>
          </p:nvPr>
        </p:nvSpPr>
        <p:spPr>
          <a:xfrm>
            <a:off x="3908550" y="689598"/>
            <a:ext cx="1326900" cy="92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3" name="Google Shape;23;p3"/>
          <p:cNvSpPr txBox="1">
            <a:spLocks noGrp="1"/>
          </p:cNvSpPr>
          <p:nvPr>
            <p:ph type="subTitle" idx="1"/>
          </p:nvPr>
        </p:nvSpPr>
        <p:spPr>
          <a:xfrm>
            <a:off x="1822950" y="3920514"/>
            <a:ext cx="5498100" cy="4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600"/>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a:p>
        </p:txBody>
      </p:sp>
      <p:grpSp>
        <p:nvGrpSpPr>
          <p:cNvPr id="24" name="Google Shape;24;p3"/>
          <p:cNvGrpSpPr/>
          <p:nvPr/>
        </p:nvGrpSpPr>
        <p:grpSpPr>
          <a:xfrm>
            <a:off x="0" y="0"/>
            <a:ext cx="9143960" cy="5143536"/>
            <a:chOff x="0" y="0"/>
            <a:chExt cx="9143960" cy="5143536"/>
          </a:xfrm>
        </p:grpSpPr>
        <p:sp>
          <p:nvSpPr>
            <p:cNvPr id="25" name="Google Shape;25;p3"/>
            <p:cNvSpPr/>
            <p:nvPr/>
          </p:nvSpPr>
          <p:spPr>
            <a:xfrm>
              <a:off x="6532700" y="0"/>
              <a:ext cx="2611202" cy="1535528"/>
            </a:xfrm>
            <a:custGeom>
              <a:avLst/>
              <a:gdLst/>
              <a:ahLst/>
              <a:cxnLst/>
              <a:rect l="l" t="t" r="r" b="b"/>
              <a:pathLst>
                <a:path w="90541" h="53243" extrusionOk="0">
                  <a:moveTo>
                    <a:pt x="1" y="0"/>
                  </a:moveTo>
                  <a:cubicBezTo>
                    <a:pt x="1" y="878"/>
                    <a:pt x="47" y="1756"/>
                    <a:pt x="139" y="2588"/>
                  </a:cubicBezTo>
                  <a:cubicBezTo>
                    <a:pt x="1018" y="11693"/>
                    <a:pt x="6749" y="20983"/>
                    <a:pt x="16454" y="24033"/>
                  </a:cubicBezTo>
                  <a:cubicBezTo>
                    <a:pt x="21908" y="25697"/>
                    <a:pt x="28101" y="25373"/>
                    <a:pt x="33092" y="27962"/>
                  </a:cubicBezTo>
                  <a:cubicBezTo>
                    <a:pt x="37899" y="30411"/>
                    <a:pt x="40487" y="35125"/>
                    <a:pt x="43861" y="39054"/>
                  </a:cubicBezTo>
                  <a:cubicBezTo>
                    <a:pt x="51394" y="47835"/>
                    <a:pt x="63688" y="53243"/>
                    <a:pt x="76121" y="53243"/>
                  </a:cubicBezTo>
                  <a:cubicBezTo>
                    <a:pt x="81066" y="53243"/>
                    <a:pt x="85965" y="52411"/>
                    <a:pt x="90540" y="50839"/>
                  </a:cubicBezTo>
                  <a:lnTo>
                    <a:pt x="905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a:off x="6216000" y="4630425"/>
              <a:ext cx="2688725" cy="513100"/>
            </a:xfrm>
            <a:custGeom>
              <a:avLst/>
              <a:gdLst/>
              <a:ahLst/>
              <a:cxnLst/>
              <a:rect l="l" t="t" r="r" b="b"/>
              <a:pathLst>
                <a:path w="107549" h="20524" extrusionOk="0">
                  <a:moveTo>
                    <a:pt x="72969" y="1"/>
                  </a:moveTo>
                  <a:cubicBezTo>
                    <a:pt x="70114" y="1"/>
                    <a:pt x="67305" y="412"/>
                    <a:pt x="64751" y="1389"/>
                  </a:cubicBezTo>
                  <a:cubicBezTo>
                    <a:pt x="59760" y="3331"/>
                    <a:pt x="56247" y="7213"/>
                    <a:pt x="51071" y="8877"/>
                  </a:cubicBezTo>
                  <a:cubicBezTo>
                    <a:pt x="48983" y="9546"/>
                    <a:pt x="46839" y="9800"/>
                    <a:pt x="44657" y="9800"/>
                  </a:cubicBezTo>
                  <a:cubicBezTo>
                    <a:pt x="37951" y="9800"/>
                    <a:pt x="30881" y="7398"/>
                    <a:pt x="23941" y="7259"/>
                  </a:cubicBezTo>
                  <a:cubicBezTo>
                    <a:pt x="23710" y="7254"/>
                    <a:pt x="23479" y="7251"/>
                    <a:pt x="23248" y="7251"/>
                  </a:cubicBezTo>
                  <a:cubicBezTo>
                    <a:pt x="15671" y="7251"/>
                    <a:pt x="8182" y="10177"/>
                    <a:pt x="3652" y="14931"/>
                  </a:cubicBezTo>
                  <a:cubicBezTo>
                    <a:pt x="2034" y="16595"/>
                    <a:pt x="833" y="18490"/>
                    <a:pt x="1" y="20523"/>
                  </a:cubicBezTo>
                  <a:lnTo>
                    <a:pt x="107549" y="20523"/>
                  </a:lnTo>
                  <a:cubicBezTo>
                    <a:pt x="106670" y="18629"/>
                    <a:pt x="105561" y="16780"/>
                    <a:pt x="104267" y="15070"/>
                  </a:cubicBezTo>
                  <a:cubicBezTo>
                    <a:pt x="99276" y="8646"/>
                    <a:pt x="91280" y="3654"/>
                    <a:pt x="82129" y="1251"/>
                  </a:cubicBezTo>
                  <a:cubicBezTo>
                    <a:pt x="79199" y="482"/>
                    <a:pt x="76058" y="1"/>
                    <a:pt x="72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a:off x="8072266" y="0"/>
              <a:ext cx="1071694" cy="1371400"/>
            </a:xfrm>
            <a:custGeom>
              <a:avLst/>
              <a:gdLst/>
              <a:ahLst/>
              <a:cxnLst/>
              <a:rect l="l" t="t" r="r" b="b"/>
              <a:pathLst>
                <a:path w="37160" h="47552" extrusionOk="0">
                  <a:moveTo>
                    <a:pt x="10538" y="0"/>
                  </a:moveTo>
                  <a:cubicBezTo>
                    <a:pt x="9290" y="832"/>
                    <a:pt x="8089" y="1710"/>
                    <a:pt x="6933" y="2681"/>
                  </a:cubicBezTo>
                  <a:cubicBezTo>
                    <a:pt x="4253" y="5038"/>
                    <a:pt x="2173" y="8088"/>
                    <a:pt x="1018" y="11462"/>
                  </a:cubicBezTo>
                  <a:cubicBezTo>
                    <a:pt x="278" y="13542"/>
                    <a:pt x="1" y="16037"/>
                    <a:pt x="1341" y="17748"/>
                  </a:cubicBezTo>
                  <a:cubicBezTo>
                    <a:pt x="3051" y="19920"/>
                    <a:pt x="6425" y="19689"/>
                    <a:pt x="9013" y="20613"/>
                  </a:cubicBezTo>
                  <a:cubicBezTo>
                    <a:pt x="12664" y="21907"/>
                    <a:pt x="14929" y="25558"/>
                    <a:pt x="16269" y="29163"/>
                  </a:cubicBezTo>
                  <a:cubicBezTo>
                    <a:pt x="17610" y="32814"/>
                    <a:pt x="18349" y="36697"/>
                    <a:pt x="20336" y="39978"/>
                  </a:cubicBezTo>
                  <a:cubicBezTo>
                    <a:pt x="23172" y="44679"/>
                    <a:pt x="28654" y="47551"/>
                    <a:pt x="34090" y="47551"/>
                  </a:cubicBezTo>
                  <a:cubicBezTo>
                    <a:pt x="35121" y="47551"/>
                    <a:pt x="36150" y="47448"/>
                    <a:pt x="37159" y="47234"/>
                  </a:cubicBezTo>
                  <a:lnTo>
                    <a:pt x="371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7741175" y="4249200"/>
              <a:ext cx="1402725" cy="894325"/>
            </a:xfrm>
            <a:custGeom>
              <a:avLst/>
              <a:gdLst/>
              <a:ahLst/>
              <a:cxnLst/>
              <a:rect l="l" t="t" r="r" b="b"/>
              <a:pathLst>
                <a:path w="56109" h="35773" extrusionOk="0">
                  <a:moveTo>
                    <a:pt x="56108" y="0"/>
                  </a:moveTo>
                  <a:cubicBezTo>
                    <a:pt x="55415" y="370"/>
                    <a:pt x="54768" y="786"/>
                    <a:pt x="54214" y="1294"/>
                  </a:cubicBezTo>
                  <a:cubicBezTo>
                    <a:pt x="51533" y="3513"/>
                    <a:pt x="50008" y="6794"/>
                    <a:pt x="48714" y="10029"/>
                  </a:cubicBezTo>
                  <a:cubicBezTo>
                    <a:pt x="47373" y="13218"/>
                    <a:pt x="46218" y="16592"/>
                    <a:pt x="44092" y="19319"/>
                  </a:cubicBezTo>
                  <a:cubicBezTo>
                    <a:pt x="39516" y="25235"/>
                    <a:pt x="31567" y="27130"/>
                    <a:pt x="24172" y="28054"/>
                  </a:cubicBezTo>
                  <a:cubicBezTo>
                    <a:pt x="16778" y="29025"/>
                    <a:pt x="8921" y="29441"/>
                    <a:pt x="2728" y="33554"/>
                  </a:cubicBezTo>
                  <a:cubicBezTo>
                    <a:pt x="1757" y="34247"/>
                    <a:pt x="833" y="34941"/>
                    <a:pt x="1" y="35772"/>
                  </a:cubicBezTo>
                  <a:lnTo>
                    <a:pt x="56108" y="35772"/>
                  </a:lnTo>
                  <a:lnTo>
                    <a:pt x="56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a:off x="7064558" y="0"/>
              <a:ext cx="847752" cy="525176"/>
            </a:xfrm>
            <a:custGeom>
              <a:avLst/>
              <a:gdLst/>
              <a:ahLst/>
              <a:cxnLst/>
              <a:rect l="l" t="t" r="r" b="b"/>
              <a:pathLst>
                <a:path w="29395" h="18210" extrusionOk="0">
                  <a:moveTo>
                    <a:pt x="416" y="0"/>
                  </a:moveTo>
                  <a:cubicBezTo>
                    <a:pt x="139" y="1109"/>
                    <a:pt x="1" y="2311"/>
                    <a:pt x="1" y="3513"/>
                  </a:cubicBezTo>
                  <a:cubicBezTo>
                    <a:pt x="1" y="11601"/>
                    <a:pt x="6563" y="18210"/>
                    <a:pt x="14698" y="18210"/>
                  </a:cubicBezTo>
                  <a:cubicBezTo>
                    <a:pt x="22832" y="18210"/>
                    <a:pt x="29395" y="11601"/>
                    <a:pt x="29395" y="3513"/>
                  </a:cubicBezTo>
                  <a:cubicBezTo>
                    <a:pt x="29395" y="2311"/>
                    <a:pt x="29256" y="1109"/>
                    <a:pt x="28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a:off x="7003242" y="262137"/>
              <a:ext cx="341264" cy="328689"/>
            </a:xfrm>
            <a:custGeom>
              <a:avLst/>
              <a:gdLst/>
              <a:ahLst/>
              <a:cxnLst/>
              <a:rect l="l" t="t" r="r" b="b"/>
              <a:pathLst>
                <a:path w="11833" h="11397" extrusionOk="0">
                  <a:moveTo>
                    <a:pt x="6188" y="432"/>
                  </a:moveTo>
                  <a:cubicBezTo>
                    <a:pt x="6513" y="432"/>
                    <a:pt x="6840" y="462"/>
                    <a:pt x="7164" y="524"/>
                  </a:cubicBezTo>
                  <a:cubicBezTo>
                    <a:pt x="9614" y="1033"/>
                    <a:pt x="11324" y="3205"/>
                    <a:pt x="11416" y="5701"/>
                  </a:cubicBezTo>
                  <a:cubicBezTo>
                    <a:pt x="11370" y="7919"/>
                    <a:pt x="9983" y="9953"/>
                    <a:pt x="7904" y="10692"/>
                  </a:cubicBezTo>
                  <a:cubicBezTo>
                    <a:pt x="7335" y="10881"/>
                    <a:pt x="6747" y="10974"/>
                    <a:pt x="6163" y="10974"/>
                  </a:cubicBezTo>
                  <a:cubicBezTo>
                    <a:pt x="4608" y="10974"/>
                    <a:pt x="3088" y="10317"/>
                    <a:pt x="2080" y="9074"/>
                  </a:cubicBezTo>
                  <a:cubicBezTo>
                    <a:pt x="648" y="7411"/>
                    <a:pt x="463" y="4961"/>
                    <a:pt x="1572" y="3066"/>
                  </a:cubicBezTo>
                  <a:cubicBezTo>
                    <a:pt x="2516" y="1414"/>
                    <a:pt x="4330" y="432"/>
                    <a:pt x="6188" y="432"/>
                  </a:cubicBezTo>
                  <a:close/>
                  <a:moveTo>
                    <a:pt x="6162" y="1"/>
                  </a:moveTo>
                  <a:cubicBezTo>
                    <a:pt x="4442" y="1"/>
                    <a:pt x="2737" y="767"/>
                    <a:pt x="1664" y="2142"/>
                  </a:cubicBezTo>
                  <a:cubicBezTo>
                    <a:pt x="232" y="3991"/>
                    <a:pt x="1" y="6579"/>
                    <a:pt x="1202" y="8566"/>
                  </a:cubicBezTo>
                  <a:cubicBezTo>
                    <a:pt x="2222" y="10331"/>
                    <a:pt x="4107" y="11397"/>
                    <a:pt x="6094" y="11397"/>
                  </a:cubicBezTo>
                  <a:cubicBezTo>
                    <a:pt x="6449" y="11397"/>
                    <a:pt x="6807" y="11363"/>
                    <a:pt x="7164" y="11293"/>
                  </a:cubicBezTo>
                  <a:cubicBezTo>
                    <a:pt x="9888" y="10831"/>
                    <a:pt x="11781" y="8433"/>
                    <a:pt x="11832" y="5710"/>
                  </a:cubicBezTo>
                  <a:lnTo>
                    <a:pt x="11832" y="5710"/>
                  </a:lnTo>
                  <a:cubicBezTo>
                    <a:pt x="11832" y="5707"/>
                    <a:pt x="11832" y="5704"/>
                    <a:pt x="11832" y="5701"/>
                  </a:cubicBezTo>
                  <a:lnTo>
                    <a:pt x="11832" y="5701"/>
                  </a:lnTo>
                  <a:cubicBezTo>
                    <a:pt x="11832" y="5701"/>
                    <a:pt x="11832" y="5701"/>
                    <a:pt x="11832" y="5701"/>
                  </a:cubicBezTo>
                  <a:cubicBezTo>
                    <a:pt x="11832" y="5697"/>
                    <a:pt x="11832" y="5693"/>
                    <a:pt x="11832" y="5689"/>
                  </a:cubicBezTo>
                  <a:lnTo>
                    <a:pt x="11832" y="5689"/>
                  </a:lnTo>
                  <a:cubicBezTo>
                    <a:pt x="11781" y="3337"/>
                    <a:pt x="10350" y="1170"/>
                    <a:pt x="8089" y="339"/>
                  </a:cubicBezTo>
                  <a:cubicBezTo>
                    <a:pt x="7466" y="111"/>
                    <a:pt x="6813" y="1"/>
                    <a:pt x="6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 name="Google Shape;31;p3"/>
            <p:cNvGrpSpPr/>
            <p:nvPr/>
          </p:nvGrpSpPr>
          <p:grpSpPr>
            <a:xfrm>
              <a:off x="0" y="3233650"/>
              <a:ext cx="2118777" cy="1909886"/>
              <a:chOff x="917375" y="657650"/>
              <a:chExt cx="2118777" cy="1909886"/>
            </a:xfrm>
          </p:grpSpPr>
          <p:sp>
            <p:nvSpPr>
              <p:cNvPr id="32" name="Google Shape;32;p3"/>
              <p:cNvSpPr/>
              <p:nvPr/>
            </p:nvSpPr>
            <p:spPr>
              <a:xfrm>
                <a:off x="917375" y="1576169"/>
                <a:ext cx="2118777" cy="991321"/>
              </a:xfrm>
              <a:custGeom>
                <a:avLst/>
                <a:gdLst/>
                <a:ahLst/>
                <a:cxnLst/>
                <a:rect l="l" t="t" r="r" b="b"/>
                <a:pathLst>
                  <a:path w="98674" h="46167" extrusionOk="0">
                    <a:moveTo>
                      <a:pt x="37020" y="1"/>
                    </a:moveTo>
                    <a:cubicBezTo>
                      <a:pt x="32826" y="1"/>
                      <a:pt x="28691" y="1973"/>
                      <a:pt x="24588" y="3277"/>
                    </a:cubicBezTo>
                    <a:cubicBezTo>
                      <a:pt x="20655" y="4519"/>
                      <a:pt x="16516" y="5120"/>
                      <a:pt x="12371" y="5120"/>
                    </a:cubicBezTo>
                    <a:cubicBezTo>
                      <a:pt x="8186" y="5120"/>
                      <a:pt x="3994" y="4507"/>
                      <a:pt x="0" y="3323"/>
                    </a:cubicBezTo>
                    <a:lnTo>
                      <a:pt x="0" y="46166"/>
                    </a:lnTo>
                    <a:lnTo>
                      <a:pt x="93405" y="46166"/>
                    </a:lnTo>
                    <a:cubicBezTo>
                      <a:pt x="96779" y="42007"/>
                      <a:pt x="98674" y="36692"/>
                      <a:pt x="98119" y="31469"/>
                    </a:cubicBezTo>
                    <a:cubicBezTo>
                      <a:pt x="97149" y="21995"/>
                      <a:pt x="88460" y="13676"/>
                      <a:pt x="78246" y="12520"/>
                    </a:cubicBezTo>
                    <a:cubicBezTo>
                      <a:pt x="77125" y="12396"/>
                      <a:pt x="75990" y="12349"/>
                      <a:pt x="74848" y="12349"/>
                    </a:cubicBezTo>
                    <a:cubicBezTo>
                      <a:pt x="71385" y="12349"/>
                      <a:pt x="67855" y="12780"/>
                      <a:pt x="64439" y="12780"/>
                    </a:cubicBezTo>
                    <a:cubicBezTo>
                      <a:pt x="61460" y="12780"/>
                      <a:pt x="58567" y="12452"/>
                      <a:pt x="55877" y="11226"/>
                    </a:cubicBezTo>
                    <a:cubicBezTo>
                      <a:pt x="49776" y="8453"/>
                      <a:pt x="46217" y="1659"/>
                      <a:pt x="39608" y="272"/>
                    </a:cubicBezTo>
                    <a:cubicBezTo>
                      <a:pt x="38743" y="84"/>
                      <a:pt x="37880" y="1"/>
                      <a:pt x="37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1237425" y="2054423"/>
                <a:ext cx="1477005" cy="513113"/>
              </a:xfrm>
              <a:custGeom>
                <a:avLst/>
                <a:gdLst/>
                <a:ahLst/>
                <a:cxnLst/>
                <a:rect l="l" t="t" r="r" b="b"/>
                <a:pathLst>
                  <a:path w="75705" h="26300" extrusionOk="0">
                    <a:moveTo>
                      <a:pt x="60272" y="0"/>
                    </a:moveTo>
                    <a:cubicBezTo>
                      <a:pt x="60209" y="0"/>
                      <a:pt x="60146" y="1"/>
                      <a:pt x="60083" y="2"/>
                    </a:cubicBezTo>
                    <a:cubicBezTo>
                      <a:pt x="53566" y="94"/>
                      <a:pt x="47928" y="4716"/>
                      <a:pt x="41411" y="4901"/>
                    </a:cubicBezTo>
                    <a:cubicBezTo>
                      <a:pt x="41286" y="4904"/>
                      <a:pt x="41161" y="4906"/>
                      <a:pt x="41036" y="4906"/>
                    </a:cubicBezTo>
                    <a:cubicBezTo>
                      <a:pt x="34593" y="4906"/>
                      <a:pt x="28628" y="651"/>
                      <a:pt x="22277" y="651"/>
                    </a:cubicBezTo>
                    <a:cubicBezTo>
                      <a:pt x="21756" y="651"/>
                      <a:pt x="21232" y="679"/>
                      <a:pt x="20706" y="741"/>
                    </a:cubicBezTo>
                    <a:cubicBezTo>
                      <a:pt x="14882" y="1434"/>
                      <a:pt x="10538" y="6102"/>
                      <a:pt x="7950" y="10909"/>
                    </a:cubicBezTo>
                    <a:cubicBezTo>
                      <a:pt x="5361" y="15716"/>
                      <a:pt x="3836" y="21077"/>
                      <a:pt x="555" y="25514"/>
                    </a:cubicBezTo>
                    <a:lnTo>
                      <a:pt x="555" y="25560"/>
                    </a:lnTo>
                    <a:cubicBezTo>
                      <a:pt x="370" y="25791"/>
                      <a:pt x="185" y="26022"/>
                      <a:pt x="0" y="26299"/>
                    </a:cubicBezTo>
                    <a:lnTo>
                      <a:pt x="70297" y="26299"/>
                    </a:lnTo>
                    <a:cubicBezTo>
                      <a:pt x="73948" y="21678"/>
                      <a:pt x="75704" y="15669"/>
                      <a:pt x="74040" y="10216"/>
                    </a:cubicBezTo>
                    <a:cubicBezTo>
                      <a:pt x="72347" y="4587"/>
                      <a:pt x="66621" y="0"/>
                      <a:pt x="60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a:off x="917375" y="657650"/>
                <a:ext cx="929038" cy="1347822"/>
              </a:xfrm>
              <a:custGeom>
                <a:avLst/>
                <a:gdLst/>
                <a:ahLst/>
                <a:cxnLst/>
                <a:rect l="l" t="t" r="r" b="b"/>
                <a:pathLst>
                  <a:path w="39563" h="57403" extrusionOk="0">
                    <a:moveTo>
                      <a:pt x="0" y="1"/>
                    </a:moveTo>
                    <a:lnTo>
                      <a:pt x="0" y="57403"/>
                    </a:lnTo>
                    <a:cubicBezTo>
                      <a:pt x="5962" y="57357"/>
                      <a:pt x="11924" y="55092"/>
                      <a:pt x="15159" y="50147"/>
                    </a:cubicBezTo>
                    <a:cubicBezTo>
                      <a:pt x="19273" y="43861"/>
                      <a:pt x="18256" y="34664"/>
                      <a:pt x="23756" y="29580"/>
                    </a:cubicBezTo>
                    <a:cubicBezTo>
                      <a:pt x="27499" y="26114"/>
                      <a:pt x="33461" y="25374"/>
                      <a:pt x="36419" y="21214"/>
                    </a:cubicBezTo>
                    <a:cubicBezTo>
                      <a:pt x="39562" y="16870"/>
                      <a:pt x="37667" y="10353"/>
                      <a:pt x="33600" y="6887"/>
                    </a:cubicBezTo>
                    <a:cubicBezTo>
                      <a:pt x="29487" y="3375"/>
                      <a:pt x="23894" y="2358"/>
                      <a:pt x="18533" y="2034"/>
                    </a:cubicBezTo>
                    <a:cubicBezTo>
                      <a:pt x="13172" y="1757"/>
                      <a:pt x="7765" y="2080"/>
                      <a:pt x="2542" y="786"/>
                    </a:cubicBezTo>
                    <a:cubicBezTo>
                      <a:pt x="1664" y="555"/>
                      <a:pt x="832" y="3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 name="Google Shape;35;p3"/>
            <p:cNvGrpSpPr/>
            <p:nvPr/>
          </p:nvGrpSpPr>
          <p:grpSpPr>
            <a:xfrm>
              <a:off x="0" y="0"/>
              <a:ext cx="2611300" cy="1577549"/>
              <a:chOff x="920825" y="3133625"/>
              <a:chExt cx="2611300" cy="1577549"/>
            </a:xfrm>
          </p:grpSpPr>
          <p:sp>
            <p:nvSpPr>
              <p:cNvPr id="36" name="Google Shape;36;p3"/>
              <p:cNvSpPr/>
              <p:nvPr/>
            </p:nvSpPr>
            <p:spPr>
              <a:xfrm>
                <a:off x="920825" y="3133625"/>
                <a:ext cx="2263525" cy="1331100"/>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a:off x="2545375" y="3133625"/>
                <a:ext cx="986750" cy="610100"/>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a:off x="920825" y="3520875"/>
                <a:ext cx="929019" cy="1190299"/>
              </a:xfrm>
              <a:custGeom>
                <a:avLst/>
                <a:gdLst/>
                <a:ahLst/>
                <a:cxnLst/>
                <a:rect l="l" t="t" r="r" b="b"/>
                <a:pathLst>
                  <a:path w="35496" h="45479" extrusionOk="0">
                    <a:moveTo>
                      <a:pt x="1" y="1"/>
                    </a:moveTo>
                    <a:lnTo>
                      <a:pt x="1" y="45479"/>
                    </a:lnTo>
                    <a:cubicBezTo>
                      <a:pt x="3236" y="44555"/>
                      <a:pt x="6564" y="44046"/>
                      <a:pt x="9937" y="43907"/>
                    </a:cubicBezTo>
                    <a:cubicBezTo>
                      <a:pt x="10767" y="43878"/>
                      <a:pt x="11605" y="43869"/>
                      <a:pt x="12447" y="43869"/>
                    </a:cubicBezTo>
                    <a:cubicBezTo>
                      <a:pt x="13794" y="43869"/>
                      <a:pt x="15152" y="43892"/>
                      <a:pt x="16504" y="43892"/>
                    </a:cubicBezTo>
                    <a:cubicBezTo>
                      <a:pt x="20896" y="43892"/>
                      <a:pt x="25220" y="43646"/>
                      <a:pt x="28886" y="41550"/>
                    </a:cubicBezTo>
                    <a:cubicBezTo>
                      <a:pt x="33000" y="39193"/>
                      <a:pt x="35496" y="34525"/>
                      <a:pt x="35033" y="29996"/>
                    </a:cubicBezTo>
                    <a:cubicBezTo>
                      <a:pt x="34571" y="25513"/>
                      <a:pt x="31151" y="21353"/>
                      <a:pt x="26622" y="19782"/>
                    </a:cubicBezTo>
                    <a:cubicBezTo>
                      <a:pt x="23433" y="18673"/>
                      <a:pt x="19828" y="18765"/>
                      <a:pt x="16778" y="17379"/>
                    </a:cubicBezTo>
                    <a:cubicBezTo>
                      <a:pt x="12988" y="15715"/>
                      <a:pt x="10584" y="12156"/>
                      <a:pt x="8458" y="8782"/>
                    </a:cubicBezTo>
                    <a:cubicBezTo>
                      <a:pt x="6286" y="5408"/>
                      <a:pt x="3975" y="1803"/>
                      <a:pt x="186" y="93"/>
                    </a:cubicBezTo>
                    <a:cubicBezTo>
                      <a:pt x="139" y="47"/>
                      <a:pt x="47"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3"/>
              <p:cNvSpPr/>
              <p:nvPr/>
            </p:nvSpPr>
            <p:spPr>
              <a:xfrm>
                <a:off x="2054212" y="3771433"/>
                <a:ext cx="491153" cy="456841"/>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40" name="Picture 39"/>
          <p:cNvPicPr>
            <a:picLocks noChangeAspect="1"/>
          </p:cNvPicPr>
          <p:nvPr userDrawn="1"/>
        </p:nvPicPr>
        <p:blipFill>
          <a:blip r:embed="rId2"/>
          <a:stretch>
            <a:fillRect/>
          </a:stretch>
        </p:blipFill>
        <p:spPr>
          <a:xfrm>
            <a:off x="7958087" y="56207"/>
            <a:ext cx="1131345" cy="71535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4"/>
        <p:cNvGrpSpPr/>
        <p:nvPr/>
      </p:nvGrpSpPr>
      <p:grpSpPr>
        <a:xfrm>
          <a:off x="0" y="0"/>
          <a:ext cx="0" cy="0"/>
          <a:chOff x="0" y="0"/>
          <a:chExt cx="0" cy="0"/>
        </a:xfrm>
      </p:grpSpPr>
      <p:sp>
        <p:nvSpPr>
          <p:cNvPr id="175" name="Google Shape;175;p15"/>
          <p:cNvSpPr txBox="1">
            <a:spLocks noGrp="1"/>
          </p:cNvSpPr>
          <p:nvPr>
            <p:ph type="title"/>
          </p:nvPr>
        </p:nvSpPr>
        <p:spPr>
          <a:xfrm>
            <a:off x="725040" y="2012567"/>
            <a:ext cx="5498100" cy="18765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None/>
              <a:defRPr sz="5500"/>
            </a:lvl1pPr>
            <a:lvl2pPr lvl="1" algn="l" rtl="0">
              <a:lnSpc>
                <a:spcPct val="100000"/>
              </a:lnSpc>
              <a:spcBef>
                <a:spcPts val="0"/>
              </a:spcBef>
              <a:spcAft>
                <a:spcPts val="0"/>
              </a:spcAft>
              <a:buSzPts val="5000"/>
              <a:buNone/>
              <a:defRPr sz="5000"/>
            </a:lvl2pPr>
            <a:lvl3pPr lvl="2" algn="l" rtl="0">
              <a:lnSpc>
                <a:spcPct val="100000"/>
              </a:lnSpc>
              <a:spcBef>
                <a:spcPts val="0"/>
              </a:spcBef>
              <a:spcAft>
                <a:spcPts val="0"/>
              </a:spcAft>
              <a:buSzPts val="5000"/>
              <a:buNone/>
              <a:defRPr sz="5000"/>
            </a:lvl3pPr>
            <a:lvl4pPr lvl="3" algn="l" rtl="0">
              <a:lnSpc>
                <a:spcPct val="100000"/>
              </a:lnSpc>
              <a:spcBef>
                <a:spcPts val="0"/>
              </a:spcBef>
              <a:spcAft>
                <a:spcPts val="0"/>
              </a:spcAft>
              <a:buSzPts val="5000"/>
              <a:buNone/>
              <a:defRPr sz="5000"/>
            </a:lvl4pPr>
            <a:lvl5pPr lvl="4" algn="l" rtl="0">
              <a:lnSpc>
                <a:spcPct val="100000"/>
              </a:lnSpc>
              <a:spcBef>
                <a:spcPts val="0"/>
              </a:spcBef>
              <a:spcAft>
                <a:spcPts val="0"/>
              </a:spcAft>
              <a:buSzPts val="5000"/>
              <a:buNone/>
              <a:defRPr sz="5000"/>
            </a:lvl5pPr>
            <a:lvl6pPr lvl="5" algn="l" rtl="0">
              <a:lnSpc>
                <a:spcPct val="100000"/>
              </a:lnSpc>
              <a:spcBef>
                <a:spcPts val="0"/>
              </a:spcBef>
              <a:spcAft>
                <a:spcPts val="0"/>
              </a:spcAft>
              <a:buSzPts val="5000"/>
              <a:buNone/>
              <a:defRPr sz="5000"/>
            </a:lvl6pPr>
            <a:lvl7pPr lvl="6" algn="l" rtl="0">
              <a:lnSpc>
                <a:spcPct val="100000"/>
              </a:lnSpc>
              <a:spcBef>
                <a:spcPts val="0"/>
              </a:spcBef>
              <a:spcAft>
                <a:spcPts val="0"/>
              </a:spcAft>
              <a:buSzPts val="5000"/>
              <a:buNone/>
              <a:defRPr sz="5000"/>
            </a:lvl7pPr>
            <a:lvl8pPr lvl="7" algn="l" rtl="0">
              <a:lnSpc>
                <a:spcPct val="100000"/>
              </a:lnSpc>
              <a:spcBef>
                <a:spcPts val="0"/>
              </a:spcBef>
              <a:spcAft>
                <a:spcPts val="0"/>
              </a:spcAft>
              <a:buSzPts val="5000"/>
              <a:buNone/>
              <a:defRPr sz="5000"/>
            </a:lvl8pPr>
            <a:lvl9pPr lvl="8" algn="l" rtl="0">
              <a:lnSpc>
                <a:spcPct val="100000"/>
              </a:lnSpc>
              <a:spcBef>
                <a:spcPts val="0"/>
              </a:spcBef>
              <a:spcAft>
                <a:spcPts val="0"/>
              </a:spcAft>
              <a:buSzPts val="5000"/>
              <a:buNone/>
              <a:defRPr sz="5000"/>
            </a:lvl9pPr>
          </a:lstStyle>
          <a:p>
            <a:endParaRPr/>
          </a:p>
        </p:txBody>
      </p:sp>
      <p:sp>
        <p:nvSpPr>
          <p:cNvPr id="176" name="Google Shape;176;p15"/>
          <p:cNvSpPr txBox="1">
            <a:spLocks noGrp="1"/>
          </p:cNvSpPr>
          <p:nvPr>
            <p:ph type="title" idx="2" hasCustomPrompt="1"/>
          </p:nvPr>
        </p:nvSpPr>
        <p:spPr>
          <a:xfrm>
            <a:off x="725040" y="689598"/>
            <a:ext cx="1326900" cy="92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77" name="Google Shape;177;p15"/>
          <p:cNvSpPr txBox="1">
            <a:spLocks noGrp="1"/>
          </p:cNvSpPr>
          <p:nvPr>
            <p:ph type="subTitle" idx="1"/>
          </p:nvPr>
        </p:nvSpPr>
        <p:spPr>
          <a:xfrm>
            <a:off x="725040" y="3920514"/>
            <a:ext cx="5498100" cy="46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178" name="Google Shape;178;p15"/>
          <p:cNvGrpSpPr/>
          <p:nvPr/>
        </p:nvGrpSpPr>
        <p:grpSpPr>
          <a:xfrm>
            <a:off x="0" y="-31"/>
            <a:ext cx="9144055" cy="5155444"/>
            <a:chOff x="0" y="-31"/>
            <a:chExt cx="9144055" cy="5155444"/>
          </a:xfrm>
        </p:grpSpPr>
        <p:grpSp>
          <p:nvGrpSpPr>
            <p:cNvPr id="179" name="Google Shape;179;p15"/>
            <p:cNvGrpSpPr/>
            <p:nvPr/>
          </p:nvGrpSpPr>
          <p:grpSpPr>
            <a:xfrm>
              <a:off x="6907550" y="3729500"/>
              <a:ext cx="2236505" cy="1425913"/>
              <a:chOff x="6907550" y="3729500"/>
              <a:chExt cx="2236505" cy="1425913"/>
            </a:xfrm>
          </p:grpSpPr>
          <p:sp>
            <p:nvSpPr>
              <p:cNvPr id="180" name="Google Shape;180;p15"/>
              <p:cNvSpPr/>
              <p:nvPr/>
            </p:nvSpPr>
            <p:spPr>
              <a:xfrm>
                <a:off x="6907550" y="3729500"/>
                <a:ext cx="2236505" cy="1425912"/>
              </a:xfrm>
              <a:custGeom>
                <a:avLst/>
                <a:gdLst/>
                <a:ahLst/>
                <a:cxnLst/>
                <a:rect l="l" t="t" r="r" b="b"/>
                <a:pathLst>
                  <a:path w="56109" h="35773" extrusionOk="0">
                    <a:moveTo>
                      <a:pt x="56108" y="0"/>
                    </a:moveTo>
                    <a:cubicBezTo>
                      <a:pt x="55415" y="370"/>
                      <a:pt x="54768" y="786"/>
                      <a:pt x="54214" y="1294"/>
                    </a:cubicBezTo>
                    <a:cubicBezTo>
                      <a:pt x="51533" y="3513"/>
                      <a:pt x="50008" y="6794"/>
                      <a:pt x="48714" y="10029"/>
                    </a:cubicBezTo>
                    <a:cubicBezTo>
                      <a:pt x="47373" y="13218"/>
                      <a:pt x="46218" y="16592"/>
                      <a:pt x="44092" y="19319"/>
                    </a:cubicBezTo>
                    <a:cubicBezTo>
                      <a:pt x="39516" y="25235"/>
                      <a:pt x="31567" y="27130"/>
                      <a:pt x="24172" y="28054"/>
                    </a:cubicBezTo>
                    <a:cubicBezTo>
                      <a:pt x="16778" y="29025"/>
                      <a:pt x="8921" y="29441"/>
                      <a:pt x="2728" y="33554"/>
                    </a:cubicBezTo>
                    <a:cubicBezTo>
                      <a:pt x="1757" y="34247"/>
                      <a:pt x="833" y="34941"/>
                      <a:pt x="1" y="35772"/>
                    </a:cubicBezTo>
                    <a:lnTo>
                      <a:pt x="56108" y="35772"/>
                    </a:lnTo>
                    <a:lnTo>
                      <a:pt x="56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5"/>
              <p:cNvSpPr/>
              <p:nvPr/>
            </p:nvSpPr>
            <p:spPr>
              <a:xfrm>
                <a:off x="8187050" y="4113940"/>
                <a:ext cx="956985" cy="1041472"/>
              </a:xfrm>
              <a:custGeom>
                <a:avLst/>
                <a:gdLst/>
                <a:ahLst/>
                <a:cxnLst/>
                <a:rect l="l" t="t" r="r" b="b"/>
                <a:pathLst>
                  <a:path w="45387" h="49394" extrusionOk="0">
                    <a:moveTo>
                      <a:pt x="10644" y="0"/>
                    </a:moveTo>
                    <a:cubicBezTo>
                      <a:pt x="5708" y="0"/>
                      <a:pt x="724" y="4076"/>
                      <a:pt x="417" y="9138"/>
                    </a:cubicBezTo>
                    <a:cubicBezTo>
                      <a:pt x="1" y="16856"/>
                      <a:pt x="8459" y="22772"/>
                      <a:pt x="8597" y="30490"/>
                    </a:cubicBezTo>
                    <a:cubicBezTo>
                      <a:pt x="8690" y="36684"/>
                      <a:pt x="3375" y="41952"/>
                      <a:pt x="3144" y="48146"/>
                    </a:cubicBezTo>
                    <a:cubicBezTo>
                      <a:pt x="3144" y="48561"/>
                      <a:pt x="3144" y="48977"/>
                      <a:pt x="3144" y="49393"/>
                    </a:cubicBezTo>
                    <a:lnTo>
                      <a:pt x="45386" y="49393"/>
                    </a:lnTo>
                    <a:lnTo>
                      <a:pt x="45386" y="24944"/>
                    </a:lnTo>
                    <a:cubicBezTo>
                      <a:pt x="37437" y="23789"/>
                      <a:pt x="30550" y="22033"/>
                      <a:pt x="24912" y="13852"/>
                    </a:cubicBezTo>
                    <a:cubicBezTo>
                      <a:pt x="21538" y="8999"/>
                      <a:pt x="19181" y="2668"/>
                      <a:pt x="13635" y="542"/>
                    </a:cubicBezTo>
                    <a:cubicBezTo>
                      <a:pt x="12667" y="172"/>
                      <a:pt x="11656" y="0"/>
                      <a:pt x="10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2" name="Google Shape;182;p15"/>
            <p:cNvGrpSpPr/>
            <p:nvPr/>
          </p:nvGrpSpPr>
          <p:grpSpPr>
            <a:xfrm>
              <a:off x="0" y="-31"/>
              <a:ext cx="1458574" cy="714006"/>
              <a:chOff x="0" y="-31"/>
              <a:chExt cx="1458574" cy="714006"/>
            </a:xfrm>
          </p:grpSpPr>
          <p:sp>
            <p:nvSpPr>
              <p:cNvPr id="183" name="Google Shape;183;p15"/>
              <p:cNvSpPr/>
              <p:nvPr/>
            </p:nvSpPr>
            <p:spPr>
              <a:xfrm rot="10800000">
                <a:off x="80747" y="-31"/>
                <a:ext cx="1377827" cy="714006"/>
              </a:xfrm>
              <a:custGeom>
                <a:avLst/>
                <a:gdLst/>
                <a:ahLst/>
                <a:cxnLst/>
                <a:rect l="l" t="t" r="r" b="b"/>
                <a:pathLst>
                  <a:path w="59899" h="31037" extrusionOk="0">
                    <a:moveTo>
                      <a:pt x="43035" y="1"/>
                    </a:moveTo>
                    <a:cubicBezTo>
                      <a:pt x="41144" y="1"/>
                      <a:pt x="39296" y="393"/>
                      <a:pt x="37714" y="1272"/>
                    </a:cubicBezTo>
                    <a:cubicBezTo>
                      <a:pt x="33416" y="3676"/>
                      <a:pt x="32676" y="8528"/>
                      <a:pt x="29025" y="11579"/>
                    </a:cubicBezTo>
                    <a:cubicBezTo>
                      <a:pt x="23710" y="16108"/>
                      <a:pt x="14143" y="15276"/>
                      <a:pt x="7534" y="18650"/>
                    </a:cubicBezTo>
                    <a:cubicBezTo>
                      <a:pt x="2404" y="21285"/>
                      <a:pt x="1" y="26137"/>
                      <a:pt x="1" y="31036"/>
                    </a:cubicBezTo>
                    <a:lnTo>
                      <a:pt x="59898" y="31036"/>
                    </a:lnTo>
                    <a:cubicBezTo>
                      <a:pt x="59575" y="30343"/>
                      <a:pt x="59297" y="29650"/>
                      <a:pt x="59066" y="28957"/>
                    </a:cubicBezTo>
                    <a:cubicBezTo>
                      <a:pt x="57726" y="24705"/>
                      <a:pt x="58096" y="20268"/>
                      <a:pt x="57772" y="15877"/>
                    </a:cubicBezTo>
                    <a:cubicBezTo>
                      <a:pt x="57449" y="11486"/>
                      <a:pt x="56340" y="6911"/>
                      <a:pt x="52735" y="3583"/>
                    </a:cubicBezTo>
                    <a:cubicBezTo>
                      <a:pt x="50346" y="1406"/>
                      <a:pt x="46612" y="1"/>
                      <a:pt x="43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15"/>
              <p:cNvSpPr/>
              <p:nvPr/>
            </p:nvSpPr>
            <p:spPr>
              <a:xfrm rot="10800000" flipH="1">
                <a:off x="0" y="12"/>
                <a:ext cx="455861" cy="542613"/>
              </a:xfrm>
              <a:custGeom>
                <a:avLst/>
                <a:gdLst/>
                <a:ahLst/>
                <a:cxnLst/>
                <a:rect l="l" t="t" r="r" b="b"/>
                <a:pathLst>
                  <a:path w="15160" h="18045" extrusionOk="0">
                    <a:moveTo>
                      <a:pt x="5699" y="1"/>
                    </a:moveTo>
                    <a:cubicBezTo>
                      <a:pt x="3934" y="1"/>
                      <a:pt x="1972" y="289"/>
                      <a:pt x="1" y="713"/>
                    </a:cubicBezTo>
                    <a:lnTo>
                      <a:pt x="1" y="18044"/>
                    </a:lnTo>
                    <a:lnTo>
                      <a:pt x="8551" y="18044"/>
                    </a:lnTo>
                    <a:cubicBezTo>
                      <a:pt x="11463" y="13700"/>
                      <a:pt x="15160" y="5150"/>
                      <a:pt x="10816" y="1452"/>
                    </a:cubicBezTo>
                    <a:cubicBezTo>
                      <a:pt x="9590" y="402"/>
                      <a:pt x="7782" y="1"/>
                      <a:pt x="5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5" name="Google Shape;185;p15"/>
            <p:cNvGrpSpPr/>
            <p:nvPr/>
          </p:nvGrpSpPr>
          <p:grpSpPr>
            <a:xfrm>
              <a:off x="6678275" y="-12"/>
              <a:ext cx="2465725" cy="1505875"/>
              <a:chOff x="6678275" y="-12"/>
              <a:chExt cx="2465725" cy="1505875"/>
            </a:xfrm>
          </p:grpSpPr>
          <p:grpSp>
            <p:nvGrpSpPr>
              <p:cNvPr id="186" name="Google Shape;186;p15"/>
              <p:cNvGrpSpPr/>
              <p:nvPr/>
            </p:nvGrpSpPr>
            <p:grpSpPr>
              <a:xfrm>
                <a:off x="6678275" y="-12"/>
                <a:ext cx="2465725" cy="1505875"/>
                <a:chOff x="6678275" y="-12"/>
                <a:chExt cx="2465725" cy="1505875"/>
              </a:xfrm>
            </p:grpSpPr>
            <p:sp>
              <p:nvSpPr>
                <p:cNvPr id="187" name="Google Shape;187;p15"/>
                <p:cNvSpPr/>
                <p:nvPr/>
              </p:nvSpPr>
              <p:spPr>
                <a:xfrm>
                  <a:off x="6678275" y="-12"/>
                  <a:ext cx="2465725" cy="1231725"/>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15"/>
                <p:cNvSpPr/>
                <p:nvPr/>
              </p:nvSpPr>
              <p:spPr>
                <a:xfrm>
                  <a:off x="7966575" y="-12"/>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15"/>
                <p:cNvSpPr/>
                <p:nvPr/>
              </p:nvSpPr>
              <p:spPr>
                <a:xfrm>
                  <a:off x="7079525" y="-12"/>
                  <a:ext cx="734875" cy="455250"/>
                </a:xfrm>
                <a:custGeom>
                  <a:avLst/>
                  <a:gdLst/>
                  <a:ahLst/>
                  <a:cxnLst/>
                  <a:rect l="l" t="t" r="r" b="b"/>
                  <a:pathLst>
                    <a:path w="29395" h="18210" extrusionOk="0">
                      <a:moveTo>
                        <a:pt x="416" y="0"/>
                      </a:moveTo>
                      <a:cubicBezTo>
                        <a:pt x="139" y="1109"/>
                        <a:pt x="1" y="2311"/>
                        <a:pt x="1" y="3513"/>
                      </a:cubicBezTo>
                      <a:cubicBezTo>
                        <a:pt x="1" y="11601"/>
                        <a:pt x="6563" y="18210"/>
                        <a:pt x="14698" y="18210"/>
                      </a:cubicBezTo>
                      <a:cubicBezTo>
                        <a:pt x="22832" y="18210"/>
                        <a:pt x="29395" y="11601"/>
                        <a:pt x="29395" y="3513"/>
                      </a:cubicBezTo>
                      <a:cubicBezTo>
                        <a:pt x="29395" y="2311"/>
                        <a:pt x="29256" y="1109"/>
                        <a:pt x="28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0" name="Google Shape;190;p15"/>
              <p:cNvSpPr/>
              <p:nvPr/>
            </p:nvSpPr>
            <p:spPr>
              <a:xfrm rot="10800000" flipH="1">
                <a:off x="8187050" y="648038"/>
                <a:ext cx="469150" cy="436375"/>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8" name="Picture 17"/>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3363194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1"/>
        <p:cNvGrpSpPr/>
        <p:nvPr/>
      </p:nvGrpSpPr>
      <p:grpSpPr>
        <a:xfrm>
          <a:off x="0" y="0"/>
          <a:ext cx="0" cy="0"/>
          <a:chOff x="0" y="0"/>
          <a:chExt cx="0" cy="0"/>
        </a:xfrm>
      </p:grpSpPr>
      <p:sp>
        <p:nvSpPr>
          <p:cNvPr id="192" name="Google Shape;192;p16"/>
          <p:cNvSpPr txBox="1">
            <a:spLocks noGrp="1"/>
          </p:cNvSpPr>
          <p:nvPr>
            <p:ph type="title"/>
          </p:nvPr>
        </p:nvSpPr>
        <p:spPr>
          <a:xfrm flipH="1">
            <a:off x="2920860" y="2012567"/>
            <a:ext cx="5498100" cy="1876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000"/>
              <a:buNone/>
              <a:defRPr sz="5500"/>
            </a:lvl1pPr>
            <a:lvl2pPr lvl="1" algn="l" rtl="0">
              <a:lnSpc>
                <a:spcPct val="100000"/>
              </a:lnSpc>
              <a:spcBef>
                <a:spcPts val="0"/>
              </a:spcBef>
              <a:spcAft>
                <a:spcPts val="0"/>
              </a:spcAft>
              <a:buSzPts val="5000"/>
              <a:buNone/>
              <a:defRPr sz="5000"/>
            </a:lvl2pPr>
            <a:lvl3pPr lvl="2" algn="l" rtl="0">
              <a:lnSpc>
                <a:spcPct val="100000"/>
              </a:lnSpc>
              <a:spcBef>
                <a:spcPts val="0"/>
              </a:spcBef>
              <a:spcAft>
                <a:spcPts val="0"/>
              </a:spcAft>
              <a:buSzPts val="5000"/>
              <a:buNone/>
              <a:defRPr sz="5000"/>
            </a:lvl3pPr>
            <a:lvl4pPr lvl="3" algn="l" rtl="0">
              <a:lnSpc>
                <a:spcPct val="100000"/>
              </a:lnSpc>
              <a:spcBef>
                <a:spcPts val="0"/>
              </a:spcBef>
              <a:spcAft>
                <a:spcPts val="0"/>
              </a:spcAft>
              <a:buSzPts val="5000"/>
              <a:buNone/>
              <a:defRPr sz="5000"/>
            </a:lvl4pPr>
            <a:lvl5pPr lvl="4" algn="l" rtl="0">
              <a:lnSpc>
                <a:spcPct val="100000"/>
              </a:lnSpc>
              <a:spcBef>
                <a:spcPts val="0"/>
              </a:spcBef>
              <a:spcAft>
                <a:spcPts val="0"/>
              </a:spcAft>
              <a:buSzPts val="5000"/>
              <a:buNone/>
              <a:defRPr sz="5000"/>
            </a:lvl5pPr>
            <a:lvl6pPr lvl="5" algn="l" rtl="0">
              <a:lnSpc>
                <a:spcPct val="100000"/>
              </a:lnSpc>
              <a:spcBef>
                <a:spcPts val="0"/>
              </a:spcBef>
              <a:spcAft>
                <a:spcPts val="0"/>
              </a:spcAft>
              <a:buSzPts val="5000"/>
              <a:buNone/>
              <a:defRPr sz="5000"/>
            </a:lvl6pPr>
            <a:lvl7pPr lvl="6" algn="l" rtl="0">
              <a:lnSpc>
                <a:spcPct val="100000"/>
              </a:lnSpc>
              <a:spcBef>
                <a:spcPts val="0"/>
              </a:spcBef>
              <a:spcAft>
                <a:spcPts val="0"/>
              </a:spcAft>
              <a:buSzPts val="5000"/>
              <a:buNone/>
              <a:defRPr sz="5000"/>
            </a:lvl7pPr>
            <a:lvl8pPr lvl="7" algn="l" rtl="0">
              <a:lnSpc>
                <a:spcPct val="100000"/>
              </a:lnSpc>
              <a:spcBef>
                <a:spcPts val="0"/>
              </a:spcBef>
              <a:spcAft>
                <a:spcPts val="0"/>
              </a:spcAft>
              <a:buSzPts val="5000"/>
              <a:buNone/>
              <a:defRPr sz="5000"/>
            </a:lvl8pPr>
            <a:lvl9pPr lvl="8" algn="l" rtl="0">
              <a:lnSpc>
                <a:spcPct val="100000"/>
              </a:lnSpc>
              <a:spcBef>
                <a:spcPts val="0"/>
              </a:spcBef>
              <a:spcAft>
                <a:spcPts val="0"/>
              </a:spcAft>
              <a:buSzPts val="5000"/>
              <a:buNone/>
              <a:defRPr sz="5000"/>
            </a:lvl9pPr>
          </a:lstStyle>
          <a:p>
            <a:endParaRPr/>
          </a:p>
        </p:txBody>
      </p:sp>
      <p:sp>
        <p:nvSpPr>
          <p:cNvPr id="193" name="Google Shape;193;p16"/>
          <p:cNvSpPr txBox="1">
            <a:spLocks noGrp="1"/>
          </p:cNvSpPr>
          <p:nvPr>
            <p:ph type="title" idx="2" hasCustomPrompt="1"/>
          </p:nvPr>
        </p:nvSpPr>
        <p:spPr>
          <a:xfrm flipH="1">
            <a:off x="7092060" y="689598"/>
            <a:ext cx="1326900" cy="926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94" name="Google Shape;194;p16"/>
          <p:cNvSpPr txBox="1">
            <a:spLocks noGrp="1"/>
          </p:cNvSpPr>
          <p:nvPr>
            <p:ph type="subTitle" idx="1"/>
          </p:nvPr>
        </p:nvSpPr>
        <p:spPr>
          <a:xfrm flipH="1">
            <a:off x="2920860" y="3920514"/>
            <a:ext cx="5498100" cy="46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grpSp>
        <p:nvGrpSpPr>
          <p:cNvPr id="195" name="Google Shape;195;p16"/>
          <p:cNvGrpSpPr/>
          <p:nvPr/>
        </p:nvGrpSpPr>
        <p:grpSpPr>
          <a:xfrm>
            <a:off x="0" y="4521875"/>
            <a:ext cx="1236646" cy="640795"/>
            <a:chOff x="0" y="4521875"/>
            <a:chExt cx="1236646" cy="640795"/>
          </a:xfrm>
        </p:grpSpPr>
        <p:sp>
          <p:nvSpPr>
            <p:cNvPr id="196" name="Google Shape;196;p16"/>
            <p:cNvSpPr/>
            <p:nvPr/>
          </p:nvSpPr>
          <p:spPr>
            <a:xfrm flipH="1">
              <a:off x="31" y="4521875"/>
              <a:ext cx="1236615" cy="640759"/>
            </a:xfrm>
            <a:custGeom>
              <a:avLst/>
              <a:gdLst/>
              <a:ahLst/>
              <a:cxnLst/>
              <a:rect l="l" t="t" r="r" b="b"/>
              <a:pathLst>
                <a:path w="59899" h="31037" extrusionOk="0">
                  <a:moveTo>
                    <a:pt x="43035" y="1"/>
                  </a:moveTo>
                  <a:cubicBezTo>
                    <a:pt x="41144" y="1"/>
                    <a:pt x="39296" y="393"/>
                    <a:pt x="37714" y="1272"/>
                  </a:cubicBezTo>
                  <a:cubicBezTo>
                    <a:pt x="33416" y="3676"/>
                    <a:pt x="32676" y="8528"/>
                    <a:pt x="29025" y="11579"/>
                  </a:cubicBezTo>
                  <a:cubicBezTo>
                    <a:pt x="23710" y="16108"/>
                    <a:pt x="14143" y="15276"/>
                    <a:pt x="7534" y="18650"/>
                  </a:cubicBezTo>
                  <a:cubicBezTo>
                    <a:pt x="2404" y="21285"/>
                    <a:pt x="1" y="26137"/>
                    <a:pt x="1" y="31036"/>
                  </a:cubicBezTo>
                  <a:lnTo>
                    <a:pt x="59898" y="31036"/>
                  </a:lnTo>
                  <a:cubicBezTo>
                    <a:pt x="59575" y="30343"/>
                    <a:pt x="59297" y="29650"/>
                    <a:pt x="59066" y="28957"/>
                  </a:cubicBezTo>
                  <a:cubicBezTo>
                    <a:pt x="57726" y="24705"/>
                    <a:pt x="58096" y="20268"/>
                    <a:pt x="57772" y="15877"/>
                  </a:cubicBezTo>
                  <a:cubicBezTo>
                    <a:pt x="57449" y="11486"/>
                    <a:pt x="56340" y="6911"/>
                    <a:pt x="52735" y="3583"/>
                  </a:cubicBezTo>
                  <a:cubicBezTo>
                    <a:pt x="50346" y="1406"/>
                    <a:pt x="46612" y="1"/>
                    <a:pt x="43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16"/>
            <p:cNvSpPr/>
            <p:nvPr/>
          </p:nvSpPr>
          <p:spPr>
            <a:xfrm>
              <a:off x="0" y="4651500"/>
              <a:ext cx="429407" cy="511170"/>
            </a:xfrm>
            <a:custGeom>
              <a:avLst/>
              <a:gdLst/>
              <a:ahLst/>
              <a:cxnLst/>
              <a:rect l="l" t="t" r="r" b="b"/>
              <a:pathLst>
                <a:path w="15160" h="18045" extrusionOk="0">
                  <a:moveTo>
                    <a:pt x="5699" y="1"/>
                  </a:moveTo>
                  <a:cubicBezTo>
                    <a:pt x="3934" y="1"/>
                    <a:pt x="1972" y="289"/>
                    <a:pt x="1" y="713"/>
                  </a:cubicBezTo>
                  <a:lnTo>
                    <a:pt x="1" y="18044"/>
                  </a:lnTo>
                  <a:lnTo>
                    <a:pt x="8551" y="18044"/>
                  </a:lnTo>
                  <a:cubicBezTo>
                    <a:pt x="11463" y="13700"/>
                    <a:pt x="15160" y="5150"/>
                    <a:pt x="10816" y="1452"/>
                  </a:cubicBezTo>
                  <a:cubicBezTo>
                    <a:pt x="9590" y="402"/>
                    <a:pt x="7782" y="1"/>
                    <a:pt x="56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 name="Google Shape;198;p16"/>
          <p:cNvGrpSpPr/>
          <p:nvPr/>
        </p:nvGrpSpPr>
        <p:grpSpPr>
          <a:xfrm>
            <a:off x="-36" y="0"/>
            <a:ext cx="2645822" cy="1505875"/>
            <a:chOff x="-36" y="0"/>
            <a:chExt cx="2645822" cy="1505875"/>
          </a:xfrm>
        </p:grpSpPr>
        <p:sp>
          <p:nvSpPr>
            <p:cNvPr id="199" name="Google Shape;199;p16"/>
            <p:cNvSpPr/>
            <p:nvPr/>
          </p:nvSpPr>
          <p:spPr>
            <a:xfrm flipH="1">
              <a:off x="-36" y="0"/>
              <a:ext cx="2374986" cy="1186398"/>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16"/>
            <p:cNvSpPr/>
            <p:nvPr/>
          </p:nvSpPr>
          <p:spPr>
            <a:xfrm flipH="1">
              <a:off x="0" y="0"/>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6"/>
            <p:cNvSpPr/>
            <p:nvPr/>
          </p:nvSpPr>
          <p:spPr>
            <a:xfrm flipH="1">
              <a:off x="1313560" y="0"/>
              <a:ext cx="1332225" cy="708300"/>
            </a:xfrm>
            <a:custGeom>
              <a:avLst/>
              <a:gdLst/>
              <a:ahLst/>
              <a:cxnLst/>
              <a:rect l="l" t="t" r="r" b="b"/>
              <a:pathLst>
                <a:path w="53289" h="28332" extrusionOk="0">
                  <a:moveTo>
                    <a:pt x="0" y="1"/>
                  </a:moveTo>
                  <a:cubicBezTo>
                    <a:pt x="47" y="4484"/>
                    <a:pt x="2173" y="8921"/>
                    <a:pt x="6748" y="11324"/>
                  </a:cubicBezTo>
                  <a:cubicBezTo>
                    <a:pt x="12572" y="14375"/>
                    <a:pt x="21122" y="13635"/>
                    <a:pt x="25836" y="17748"/>
                  </a:cubicBezTo>
                  <a:cubicBezTo>
                    <a:pt x="29071" y="20522"/>
                    <a:pt x="29718" y="24958"/>
                    <a:pt x="33600" y="27177"/>
                  </a:cubicBezTo>
                  <a:cubicBezTo>
                    <a:pt x="34989" y="27975"/>
                    <a:pt x="36620" y="28332"/>
                    <a:pt x="38293" y="28332"/>
                  </a:cubicBezTo>
                  <a:cubicBezTo>
                    <a:pt x="41466" y="28332"/>
                    <a:pt x="44793" y="27048"/>
                    <a:pt x="46911" y="25051"/>
                  </a:cubicBezTo>
                  <a:cubicBezTo>
                    <a:pt x="50146" y="22000"/>
                    <a:pt x="51117" y="17841"/>
                    <a:pt x="51394" y="13820"/>
                  </a:cubicBezTo>
                  <a:cubicBezTo>
                    <a:pt x="51671" y="9845"/>
                    <a:pt x="51394" y="5778"/>
                    <a:pt x="52596" y="1896"/>
                  </a:cubicBezTo>
                  <a:cubicBezTo>
                    <a:pt x="52781" y="1249"/>
                    <a:pt x="53012" y="648"/>
                    <a:pt x="53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6"/>
            <p:cNvSpPr/>
            <p:nvPr/>
          </p:nvSpPr>
          <p:spPr>
            <a:xfrm>
              <a:off x="1905800" y="591775"/>
              <a:ext cx="469150" cy="436375"/>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3" name="Picture 12"/>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2765864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17"/>
        <p:cNvGrpSpPr/>
        <p:nvPr/>
      </p:nvGrpSpPr>
      <p:grpSpPr>
        <a:xfrm>
          <a:off x="0" y="0"/>
          <a:ext cx="0" cy="0"/>
          <a:chOff x="0" y="0"/>
          <a:chExt cx="0" cy="0"/>
        </a:xfrm>
      </p:grpSpPr>
      <p:grpSp>
        <p:nvGrpSpPr>
          <p:cNvPr id="218" name="Google Shape;218;p18"/>
          <p:cNvGrpSpPr/>
          <p:nvPr/>
        </p:nvGrpSpPr>
        <p:grpSpPr>
          <a:xfrm>
            <a:off x="0" y="-6"/>
            <a:ext cx="9161424" cy="5143506"/>
            <a:chOff x="0" y="-6"/>
            <a:chExt cx="9161424" cy="5143506"/>
          </a:xfrm>
        </p:grpSpPr>
        <p:sp>
          <p:nvSpPr>
            <p:cNvPr id="219" name="Google Shape;219;p18"/>
            <p:cNvSpPr/>
            <p:nvPr/>
          </p:nvSpPr>
          <p:spPr>
            <a:xfrm>
              <a:off x="7144025" y="3857275"/>
              <a:ext cx="2017399" cy="1286218"/>
            </a:xfrm>
            <a:custGeom>
              <a:avLst/>
              <a:gdLst/>
              <a:ahLst/>
              <a:cxnLst/>
              <a:rect l="l" t="t" r="r" b="b"/>
              <a:pathLst>
                <a:path w="56109" h="35773" extrusionOk="0">
                  <a:moveTo>
                    <a:pt x="56108" y="0"/>
                  </a:moveTo>
                  <a:cubicBezTo>
                    <a:pt x="55415" y="370"/>
                    <a:pt x="54768" y="786"/>
                    <a:pt x="54214" y="1294"/>
                  </a:cubicBezTo>
                  <a:cubicBezTo>
                    <a:pt x="51533" y="3513"/>
                    <a:pt x="50008" y="6794"/>
                    <a:pt x="48714" y="10029"/>
                  </a:cubicBezTo>
                  <a:cubicBezTo>
                    <a:pt x="47373" y="13218"/>
                    <a:pt x="46218" y="16592"/>
                    <a:pt x="44092" y="19319"/>
                  </a:cubicBezTo>
                  <a:cubicBezTo>
                    <a:pt x="39516" y="25235"/>
                    <a:pt x="31567" y="27130"/>
                    <a:pt x="24172" y="28054"/>
                  </a:cubicBezTo>
                  <a:cubicBezTo>
                    <a:pt x="16778" y="29025"/>
                    <a:pt x="8921" y="29441"/>
                    <a:pt x="2728" y="33554"/>
                  </a:cubicBezTo>
                  <a:cubicBezTo>
                    <a:pt x="1757" y="34247"/>
                    <a:pt x="833" y="34941"/>
                    <a:pt x="1" y="35772"/>
                  </a:cubicBezTo>
                  <a:lnTo>
                    <a:pt x="56108" y="35772"/>
                  </a:lnTo>
                  <a:lnTo>
                    <a:pt x="56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0" name="Google Shape;220;p18"/>
            <p:cNvGrpSpPr/>
            <p:nvPr/>
          </p:nvGrpSpPr>
          <p:grpSpPr>
            <a:xfrm>
              <a:off x="0" y="3429950"/>
              <a:ext cx="1938850" cy="1713550"/>
              <a:chOff x="0" y="3429950"/>
              <a:chExt cx="1938850" cy="1713550"/>
            </a:xfrm>
          </p:grpSpPr>
          <p:sp>
            <p:nvSpPr>
              <p:cNvPr id="221" name="Google Shape;221;p18"/>
              <p:cNvSpPr/>
              <p:nvPr/>
            </p:nvSpPr>
            <p:spPr>
              <a:xfrm rot="10800000" flipH="1">
                <a:off x="44925" y="3908600"/>
                <a:ext cx="1264050" cy="1234900"/>
              </a:xfrm>
              <a:custGeom>
                <a:avLst/>
                <a:gdLst/>
                <a:ahLst/>
                <a:cxnLst/>
                <a:rect l="l" t="t" r="r" b="b"/>
                <a:pathLst>
                  <a:path w="50562" h="49396" extrusionOk="0">
                    <a:moveTo>
                      <a:pt x="0" y="0"/>
                    </a:moveTo>
                    <a:cubicBezTo>
                      <a:pt x="1756" y="4437"/>
                      <a:pt x="2588" y="9613"/>
                      <a:pt x="3559" y="14327"/>
                    </a:cubicBezTo>
                    <a:cubicBezTo>
                      <a:pt x="4761" y="20521"/>
                      <a:pt x="6702" y="26529"/>
                      <a:pt x="9290" y="32306"/>
                    </a:cubicBezTo>
                    <a:cubicBezTo>
                      <a:pt x="11277" y="36882"/>
                      <a:pt x="13773" y="41365"/>
                      <a:pt x="17470" y="44692"/>
                    </a:cubicBezTo>
                    <a:cubicBezTo>
                      <a:pt x="20609" y="47483"/>
                      <a:pt x="24691" y="49396"/>
                      <a:pt x="28816" y="49396"/>
                    </a:cubicBezTo>
                    <a:cubicBezTo>
                      <a:pt x="29610" y="49396"/>
                      <a:pt x="30406" y="49325"/>
                      <a:pt x="31197" y="49175"/>
                    </a:cubicBezTo>
                    <a:cubicBezTo>
                      <a:pt x="36096" y="48297"/>
                      <a:pt x="40440" y="43907"/>
                      <a:pt x="40348" y="38915"/>
                    </a:cubicBezTo>
                    <a:cubicBezTo>
                      <a:pt x="40255" y="33600"/>
                      <a:pt x="35588" y="28562"/>
                      <a:pt x="37436" y="23571"/>
                    </a:cubicBezTo>
                    <a:cubicBezTo>
                      <a:pt x="38915" y="19504"/>
                      <a:pt x="43953" y="18071"/>
                      <a:pt x="46957" y="14882"/>
                    </a:cubicBezTo>
                    <a:cubicBezTo>
                      <a:pt x="50562" y="11000"/>
                      <a:pt x="50562" y="4899"/>
                      <a:pt x="48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8"/>
              <p:cNvSpPr/>
              <p:nvPr/>
            </p:nvSpPr>
            <p:spPr>
              <a:xfrm>
                <a:off x="441375" y="4367575"/>
                <a:ext cx="1497475" cy="775925"/>
              </a:xfrm>
              <a:custGeom>
                <a:avLst/>
                <a:gdLst/>
                <a:ahLst/>
                <a:cxnLst/>
                <a:rect l="l" t="t" r="r" b="b"/>
                <a:pathLst>
                  <a:path w="59899" h="31037" extrusionOk="0">
                    <a:moveTo>
                      <a:pt x="43035" y="1"/>
                    </a:moveTo>
                    <a:cubicBezTo>
                      <a:pt x="41144" y="1"/>
                      <a:pt x="39296" y="393"/>
                      <a:pt x="37714" y="1272"/>
                    </a:cubicBezTo>
                    <a:cubicBezTo>
                      <a:pt x="33416" y="3676"/>
                      <a:pt x="32676" y="8528"/>
                      <a:pt x="29025" y="11579"/>
                    </a:cubicBezTo>
                    <a:cubicBezTo>
                      <a:pt x="23710" y="16108"/>
                      <a:pt x="14143" y="15276"/>
                      <a:pt x="7534" y="18650"/>
                    </a:cubicBezTo>
                    <a:cubicBezTo>
                      <a:pt x="2404" y="21285"/>
                      <a:pt x="1" y="26137"/>
                      <a:pt x="1" y="31036"/>
                    </a:cubicBezTo>
                    <a:lnTo>
                      <a:pt x="59898" y="31036"/>
                    </a:lnTo>
                    <a:cubicBezTo>
                      <a:pt x="59575" y="30343"/>
                      <a:pt x="59297" y="29650"/>
                      <a:pt x="59066" y="28957"/>
                    </a:cubicBezTo>
                    <a:cubicBezTo>
                      <a:pt x="57726" y="24705"/>
                      <a:pt x="58096" y="20268"/>
                      <a:pt x="57772" y="15877"/>
                    </a:cubicBezTo>
                    <a:cubicBezTo>
                      <a:pt x="57449" y="11486"/>
                      <a:pt x="56340" y="6911"/>
                      <a:pt x="52735" y="3583"/>
                    </a:cubicBezTo>
                    <a:cubicBezTo>
                      <a:pt x="50346" y="1406"/>
                      <a:pt x="46612" y="1"/>
                      <a:pt x="43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8"/>
              <p:cNvSpPr/>
              <p:nvPr/>
            </p:nvSpPr>
            <p:spPr>
              <a:xfrm>
                <a:off x="0" y="3429950"/>
                <a:ext cx="887400" cy="1136975"/>
              </a:xfrm>
              <a:custGeom>
                <a:avLst/>
                <a:gdLst/>
                <a:ahLst/>
                <a:cxnLst/>
                <a:rect l="l" t="t" r="r" b="b"/>
                <a:pathLst>
                  <a:path w="35496" h="45479" extrusionOk="0">
                    <a:moveTo>
                      <a:pt x="1" y="1"/>
                    </a:moveTo>
                    <a:lnTo>
                      <a:pt x="1" y="45479"/>
                    </a:lnTo>
                    <a:cubicBezTo>
                      <a:pt x="3236" y="44555"/>
                      <a:pt x="6564" y="44046"/>
                      <a:pt x="9937" y="43907"/>
                    </a:cubicBezTo>
                    <a:cubicBezTo>
                      <a:pt x="10767" y="43878"/>
                      <a:pt x="11605" y="43869"/>
                      <a:pt x="12447" y="43869"/>
                    </a:cubicBezTo>
                    <a:cubicBezTo>
                      <a:pt x="13794" y="43869"/>
                      <a:pt x="15152" y="43892"/>
                      <a:pt x="16504" y="43892"/>
                    </a:cubicBezTo>
                    <a:cubicBezTo>
                      <a:pt x="20896" y="43892"/>
                      <a:pt x="25220" y="43646"/>
                      <a:pt x="28886" y="41550"/>
                    </a:cubicBezTo>
                    <a:cubicBezTo>
                      <a:pt x="33000" y="39193"/>
                      <a:pt x="35496" y="34525"/>
                      <a:pt x="35033" y="29996"/>
                    </a:cubicBezTo>
                    <a:cubicBezTo>
                      <a:pt x="34571" y="25513"/>
                      <a:pt x="31151" y="21353"/>
                      <a:pt x="26622" y="19782"/>
                    </a:cubicBezTo>
                    <a:cubicBezTo>
                      <a:pt x="23433" y="18673"/>
                      <a:pt x="19828" y="18765"/>
                      <a:pt x="16778" y="17379"/>
                    </a:cubicBezTo>
                    <a:cubicBezTo>
                      <a:pt x="12988" y="15715"/>
                      <a:pt x="10584" y="12156"/>
                      <a:pt x="8458" y="8782"/>
                    </a:cubicBezTo>
                    <a:cubicBezTo>
                      <a:pt x="6286" y="5408"/>
                      <a:pt x="3975" y="1803"/>
                      <a:pt x="186" y="93"/>
                    </a:cubicBezTo>
                    <a:cubicBezTo>
                      <a:pt x="139" y="47"/>
                      <a:pt x="47"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8"/>
              <p:cNvSpPr/>
              <p:nvPr/>
            </p:nvSpPr>
            <p:spPr>
              <a:xfrm>
                <a:off x="357025" y="4302325"/>
                <a:ext cx="469150" cy="436375"/>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18"/>
            <p:cNvGrpSpPr/>
            <p:nvPr/>
          </p:nvGrpSpPr>
          <p:grpSpPr>
            <a:xfrm>
              <a:off x="6858349" y="-6"/>
              <a:ext cx="2303051" cy="1288869"/>
              <a:chOff x="6858349" y="-6"/>
              <a:chExt cx="2303051" cy="1288869"/>
            </a:xfrm>
          </p:grpSpPr>
          <p:sp>
            <p:nvSpPr>
              <p:cNvPr id="226" name="Google Shape;226;p18"/>
              <p:cNvSpPr/>
              <p:nvPr/>
            </p:nvSpPr>
            <p:spPr>
              <a:xfrm rot="10800000">
                <a:off x="6858349" y="37"/>
                <a:ext cx="2303051" cy="1077538"/>
              </a:xfrm>
              <a:custGeom>
                <a:avLst/>
                <a:gdLst/>
                <a:ahLst/>
                <a:cxnLst/>
                <a:rect l="l" t="t" r="r" b="b"/>
                <a:pathLst>
                  <a:path w="98674" h="46167" extrusionOk="0">
                    <a:moveTo>
                      <a:pt x="37020" y="1"/>
                    </a:moveTo>
                    <a:cubicBezTo>
                      <a:pt x="32826" y="1"/>
                      <a:pt x="28691" y="1973"/>
                      <a:pt x="24588" y="3277"/>
                    </a:cubicBezTo>
                    <a:cubicBezTo>
                      <a:pt x="20655" y="4519"/>
                      <a:pt x="16516" y="5120"/>
                      <a:pt x="12371" y="5120"/>
                    </a:cubicBezTo>
                    <a:cubicBezTo>
                      <a:pt x="8186" y="5120"/>
                      <a:pt x="3994" y="4507"/>
                      <a:pt x="0" y="3323"/>
                    </a:cubicBezTo>
                    <a:lnTo>
                      <a:pt x="0" y="46166"/>
                    </a:lnTo>
                    <a:lnTo>
                      <a:pt x="93405" y="46166"/>
                    </a:lnTo>
                    <a:cubicBezTo>
                      <a:pt x="96779" y="42007"/>
                      <a:pt x="98674" y="36692"/>
                      <a:pt x="98119" y="31469"/>
                    </a:cubicBezTo>
                    <a:cubicBezTo>
                      <a:pt x="97149" y="21995"/>
                      <a:pt x="88460" y="13676"/>
                      <a:pt x="78246" y="12520"/>
                    </a:cubicBezTo>
                    <a:cubicBezTo>
                      <a:pt x="77125" y="12396"/>
                      <a:pt x="75990" y="12349"/>
                      <a:pt x="74848" y="12349"/>
                    </a:cubicBezTo>
                    <a:cubicBezTo>
                      <a:pt x="71385" y="12349"/>
                      <a:pt x="67855" y="12780"/>
                      <a:pt x="64439" y="12780"/>
                    </a:cubicBezTo>
                    <a:cubicBezTo>
                      <a:pt x="61460" y="12780"/>
                      <a:pt x="58567" y="12452"/>
                      <a:pt x="55877" y="11226"/>
                    </a:cubicBezTo>
                    <a:cubicBezTo>
                      <a:pt x="49776" y="8453"/>
                      <a:pt x="46217" y="1659"/>
                      <a:pt x="39608" y="272"/>
                    </a:cubicBezTo>
                    <a:cubicBezTo>
                      <a:pt x="38743" y="84"/>
                      <a:pt x="37880" y="1"/>
                      <a:pt x="37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8"/>
              <p:cNvSpPr/>
              <p:nvPr/>
            </p:nvSpPr>
            <p:spPr>
              <a:xfrm rot="10800000">
                <a:off x="7323905" y="-6"/>
                <a:ext cx="1760520" cy="611607"/>
              </a:xfrm>
              <a:custGeom>
                <a:avLst/>
                <a:gdLst/>
                <a:ahLst/>
                <a:cxnLst/>
                <a:rect l="l" t="t" r="r" b="b"/>
                <a:pathLst>
                  <a:path w="75705" h="26300" extrusionOk="0">
                    <a:moveTo>
                      <a:pt x="60272" y="0"/>
                    </a:moveTo>
                    <a:cubicBezTo>
                      <a:pt x="60209" y="0"/>
                      <a:pt x="60146" y="1"/>
                      <a:pt x="60083" y="2"/>
                    </a:cubicBezTo>
                    <a:cubicBezTo>
                      <a:pt x="53566" y="94"/>
                      <a:pt x="47928" y="4716"/>
                      <a:pt x="41411" y="4901"/>
                    </a:cubicBezTo>
                    <a:cubicBezTo>
                      <a:pt x="41286" y="4904"/>
                      <a:pt x="41161" y="4906"/>
                      <a:pt x="41036" y="4906"/>
                    </a:cubicBezTo>
                    <a:cubicBezTo>
                      <a:pt x="34593" y="4906"/>
                      <a:pt x="28628" y="651"/>
                      <a:pt x="22277" y="651"/>
                    </a:cubicBezTo>
                    <a:cubicBezTo>
                      <a:pt x="21756" y="651"/>
                      <a:pt x="21232" y="679"/>
                      <a:pt x="20706" y="741"/>
                    </a:cubicBezTo>
                    <a:cubicBezTo>
                      <a:pt x="14882" y="1434"/>
                      <a:pt x="10538" y="6102"/>
                      <a:pt x="7950" y="10909"/>
                    </a:cubicBezTo>
                    <a:cubicBezTo>
                      <a:pt x="5361" y="15716"/>
                      <a:pt x="3836" y="21077"/>
                      <a:pt x="555" y="25514"/>
                    </a:cubicBezTo>
                    <a:lnTo>
                      <a:pt x="555" y="25560"/>
                    </a:lnTo>
                    <a:cubicBezTo>
                      <a:pt x="370" y="25791"/>
                      <a:pt x="185" y="26022"/>
                      <a:pt x="0" y="26299"/>
                    </a:cubicBezTo>
                    <a:lnTo>
                      <a:pt x="70297" y="26299"/>
                    </a:lnTo>
                    <a:cubicBezTo>
                      <a:pt x="73948" y="21678"/>
                      <a:pt x="75704" y="15669"/>
                      <a:pt x="74040" y="10216"/>
                    </a:cubicBezTo>
                    <a:cubicBezTo>
                      <a:pt x="72347" y="4587"/>
                      <a:pt x="66621" y="0"/>
                      <a:pt x="60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18"/>
              <p:cNvSpPr/>
              <p:nvPr/>
            </p:nvSpPr>
            <p:spPr>
              <a:xfrm>
                <a:off x="8187050" y="852488"/>
                <a:ext cx="469150" cy="436375"/>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29" name="Google Shape;229;p18"/>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30" name="Google Shape;230;p18"/>
          <p:cNvSpPr txBox="1">
            <a:spLocks noGrp="1"/>
          </p:cNvSpPr>
          <p:nvPr>
            <p:ph type="subTitle" idx="1"/>
          </p:nvPr>
        </p:nvSpPr>
        <p:spPr>
          <a:xfrm>
            <a:off x="1254788" y="2657815"/>
            <a:ext cx="27768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231" name="Google Shape;231;p18"/>
          <p:cNvSpPr txBox="1">
            <a:spLocks noGrp="1"/>
          </p:cNvSpPr>
          <p:nvPr>
            <p:ph type="subTitle" idx="2"/>
          </p:nvPr>
        </p:nvSpPr>
        <p:spPr>
          <a:xfrm>
            <a:off x="1254788" y="3115015"/>
            <a:ext cx="2776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2" name="Google Shape;232;p18"/>
          <p:cNvSpPr txBox="1">
            <a:spLocks noGrp="1"/>
          </p:cNvSpPr>
          <p:nvPr>
            <p:ph type="subTitle" idx="3"/>
          </p:nvPr>
        </p:nvSpPr>
        <p:spPr>
          <a:xfrm>
            <a:off x="5112413" y="2657815"/>
            <a:ext cx="27768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233" name="Google Shape;233;p18"/>
          <p:cNvSpPr txBox="1">
            <a:spLocks noGrp="1"/>
          </p:cNvSpPr>
          <p:nvPr>
            <p:ph type="subTitle" idx="4"/>
          </p:nvPr>
        </p:nvSpPr>
        <p:spPr>
          <a:xfrm>
            <a:off x="5112413" y="3115015"/>
            <a:ext cx="2776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4" name="Google Shape;234;p18"/>
          <p:cNvSpPr txBox="1">
            <a:spLocks noGrp="1"/>
          </p:cNvSpPr>
          <p:nvPr>
            <p:ph type="title" idx="5" hasCustomPrompt="1"/>
          </p:nvPr>
        </p:nvSpPr>
        <p:spPr>
          <a:xfrm>
            <a:off x="2200238" y="180713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r>
              <a:t>xx%</a:t>
            </a:r>
          </a:p>
        </p:txBody>
      </p:sp>
      <p:sp>
        <p:nvSpPr>
          <p:cNvPr id="235" name="Google Shape;235;p18"/>
          <p:cNvSpPr txBox="1">
            <a:spLocks noGrp="1"/>
          </p:cNvSpPr>
          <p:nvPr>
            <p:ph type="title" idx="6" hasCustomPrompt="1"/>
          </p:nvPr>
        </p:nvSpPr>
        <p:spPr>
          <a:xfrm>
            <a:off x="6057863" y="180713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r>
              <a:t>xx%</a:t>
            </a:r>
          </a:p>
        </p:txBody>
      </p:sp>
      <p:pic>
        <p:nvPicPr>
          <p:cNvPr id="20" name="Picture 19"/>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4181042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36"/>
        <p:cNvGrpSpPr/>
        <p:nvPr/>
      </p:nvGrpSpPr>
      <p:grpSpPr>
        <a:xfrm>
          <a:off x="0" y="0"/>
          <a:ext cx="0" cy="0"/>
          <a:chOff x="0" y="0"/>
          <a:chExt cx="0" cy="0"/>
        </a:xfrm>
      </p:grpSpPr>
      <p:sp>
        <p:nvSpPr>
          <p:cNvPr id="337" name="Google Shape;337;p24"/>
          <p:cNvSpPr txBox="1">
            <a:spLocks noGrp="1"/>
          </p:cNvSpPr>
          <p:nvPr>
            <p:ph type="subTitle" idx="1"/>
          </p:nvPr>
        </p:nvSpPr>
        <p:spPr>
          <a:xfrm>
            <a:off x="5842212" y="2391307"/>
            <a:ext cx="24702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338" name="Google Shape;338;p24"/>
          <p:cNvSpPr txBox="1">
            <a:spLocks noGrp="1"/>
          </p:cNvSpPr>
          <p:nvPr>
            <p:ph type="subTitle" idx="2"/>
          </p:nvPr>
        </p:nvSpPr>
        <p:spPr>
          <a:xfrm>
            <a:off x="5842200" y="2821399"/>
            <a:ext cx="24702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39" name="Google Shape;339;p24"/>
          <p:cNvSpPr txBox="1">
            <a:spLocks noGrp="1"/>
          </p:cNvSpPr>
          <p:nvPr>
            <p:ph type="subTitle" idx="3"/>
          </p:nvPr>
        </p:nvSpPr>
        <p:spPr>
          <a:xfrm>
            <a:off x="5842212" y="1229400"/>
            <a:ext cx="24702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340" name="Google Shape;340;p24"/>
          <p:cNvSpPr txBox="1">
            <a:spLocks noGrp="1"/>
          </p:cNvSpPr>
          <p:nvPr>
            <p:ph type="subTitle" idx="4"/>
          </p:nvPr>
        </p:nvSpPr>
        <p:spPr>
          <a:xfrm>
            <a:off x="5842200" y="1659477"/>
            <a:ext cx="24702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41" name="Google Shape;341;p24"/>
          <p:cNvSpPr txBox="1">
            <a:spLocks noGrp="1"/>
          </p:cNvSpPr>
          <p:nvPr>
            <p:ph type="subTitle" idx="5"/>
          </p:nvPr>
        </p:nvSpPr>
        <p:spPr>
          <a:xfrm>
            <a:off x="5842212" y="3553213"/>
            <a:ext cx="2470200" cy="5304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342" name="Google Shape;342;p24"/>
          <p:cNvSpPr txBox="1">
            <a:spLocks noGrp="1"/>
          </p:cNvSpPr>
          <p:nvPr>
            <p:ph type="subTitle" idx="6"/>
          </p:nvPr>
        </p:nvSpPr>
        <p:spPr>
          <a:xfrm>
            <a:off x="5842200" y="3983300"/>
            <a:ext cx="24702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43" name="Google Shape;343;p2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344" name="Google Shape;344;p24"/>
          <p:cNvSpPr txBox="1">
            <a:spLocks noGrp="1"/>
          </p:cNvSpPr>
          <p:nvPr>
            <p:ph type="subTitle" idx="7"/>
          </p:nvPr>
        </p:nvSpPr>
        <p:spPr>
          <a:xfrm>
            <a:off x="1989137" y="1229400"/>
            <a:ext cx="24702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345" name="Google Shape;345;p24"/>
          <p:cNvSpPr txBox="1">
            <a:spLocks noGrp="1"/>
          </p:cNvSpPr>
          <p:nvPr>
            <p:ph type="subTitle" idx="8"/>
          </p:nvPr>
        </p:nvSpPr>
        <p:spPr>
          <a:xfrm>
            <a:off x="1989125" y="1659477"/>
            <a:ext cx="24702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46" name="Google Shape;346;p24"/>
          <p:cNvSpPr txBox="1">
            <a:spLocks noGrp="1"/>
          </p:cNvSpPr>
          <p:nvPr>
            <p:ph type="subTitle" idx="9"/>
          </p:nvPr>
        </p:nvSpPr>
        <p:spPr>
          <a:xfrm>
            <a:off x="1989137" y="2391307"/>
            <a:ext cx="24702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347" name="Google Shape;347;p24"/>
          <p:cNvSpPr txBox="1">
            <a:spLocks noGrp="1"/>
          </p:cNvSpPr>
          <p:nvPr>
            <p:ph type="subTitle" idx="13"/>
          </p:nvPr>
        </p:nvSpPr>
        <p:spPr>
          <a:xfrm>
            <a:off x="1989125" y="2821399"/>
            <a:ext cx="24702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48" name="Google Shape;348;p24"/>
          <p:cNvSpPr txBox="1">
            <a:spLocks noGrp="1"/>
          </p:cNvSpPr>
          <p:nvPr>
            <p:ph type="subTitle" idx="14"/>
          </p:nvPr>
        </p:nvSpPr>
        <p:spPr>
          <a:xfrm>
            <a:off x="1989137" y="3553214"/>
            <a:ext cx="24702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349" name="Google Shape;349;p24"/>
          <p:cNvSpPr txBox="1">
            <a:spLocks noGrp="1"/>
          </p:cNvSpPr>
          <p:nvPr>
            <p:ph type="subTitle" idx="15"/>
          </p:nvPr>
        </p:nvSpPr>
        <p:spPr>
          <a:xfrm>
            <a:off x="1989125" y="3983300"/>
            <a:ext cx="24702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50" name="Google Shape;350;p24"/>
          <p:cNvSpPr txBox="1">
            <a:spLocks noGrp="1"/>
          </p:cNvSpPr>
          <p:nvPr>
            <p:ph type="title" idx="16" hasCustomPrompt="1"/>
          </p:nvPr>
        </p:nvSpPr>
        <p:spPr>
          <a:xfrm>
            <a:off x="4695638" y="1354770"/>
            <a:ext cx="1026300" cy="740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1" name="Google Shape;351;p24"/>
          <p:cNvSpPr txBox="1">
            <a:spLocks noGrp="1"/>
          </p:cNvSpPr>
          <p:nvPr>
            <p:ph type="title" idx="17" hasCustomPrompt="1"/>
          </p:nvPr>
        </p:nvSpPr>
        <p:spPr>
          <a:xfrm>
            <a:off x="4695638" y="2516689"/>
            <a:ext cx="1026300" cy="740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2" name="Google Shape;352;p24"/>
          <p:cNvSpPr txBox="1">
            <a:spLocks noGrp="1"/>
          </p:cNvSpPr>
          <p:nvPr>
            <p:ph type="title" idx="18" hasCustomPrompt="1"/>
          </p:nvPr>
        </p:nvSpPr>
        <p:spPr>
          <a:xfrm>
            <a:off x="831588" y="1354770"/>
            <a:ext cx="1026300" cy="740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3" name="Google Shape;353;p24"/>
          <p:cNvSpPr txBox="1">
            <a:spLocks noGrp="1"/>
          </p:cNvSpPr>
          <p:nvPr>
            <p:ph type="title" idx="19" hasCustomPrompt="1"/>
          </p:nvPr>
        </p:nvSpPr>
        <p:spPr>
          <a:xfrm>
            <a:off x="831588" y="2516689"/>
            <a:ext cx="1026300" cy="740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4" name="Google Shape;354;p24"/>
          <p:cNvSpPr txBox="1">
            <a:spLocks noGrp="1"/>
          </p:cNvSpPr>
          <p:nvPr>
            <p:ph type="title" idx="20" hasCustomPrompt="1"/>
          </p:nvPr>
        </p:nvSpPr>
        <p:spPr>
          <a:xfrm>
            <a:off x="831588" y="3678608"/>
            <a:ext cx="1026300" cy="740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5" name="Google Shape;355;p24"/>
          <p:cNvSpPr txBox="1">
            <a:spLocks noGrp="1"/>
          </p:cNvSpPr>
          <p:nvPr>
            <p:ph type="title" idx="21" hasCustomPrompt="1"/>
          </p:nvPr>
        </p:nvSpPr>
        <p:spPr>
          <a:xfrm>
            <a:off x="4695638" y="3678599"/>
            <a:ext cx="1026300" cy="740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356" name="Google Shape;356;p24"/>
          <p:cNvGrpSpPr/>
          <p:nvPr/>
        </p:nvGrpSpPr>
        <p:grpSpPr>
          <a:xfrm>
            <a:off x="7122400" y="-1375"/>
            <a:ext cx="2021600" cy="1370155"/>
            <a:chOff x="7122400" y="-1375"/>
            <a:chExt cx="2021600" cy="1370155"/>
          </a:xfrm>
        </p:grpSpPr>
        <p:sp>
          <p:nvSpPr>
            <p:cNvPr id="357" name="Google Shape;357;p24"/>
            <p:cNvSpPr/>
            <p:nvPr/>
          </p:nvSpPr>
          <p:spPr>
            <a:xfrm>
              <a:off x="7122400" y="-1375"/>
              <a:ext cx="2021554" cy="1188783"/>
            </a:xfrm>
            <a:custGeom>
              <a:avLst/>
              <a:gdLst/>
              <a:ahLst/>
              <a:cxnLst/>
              <a:rect l="l" t="t" r="r" b="b"/>
              <a:pathLst>
                <a:path w="90541" h="53243" extrusionOk="0">
                  <a:moveTo>
                    <a:pt x="1" y="0"/>
                  </a:moveTo>
                  <a:cubicBezTo>
                    <a:pt x="1" y="878"/>
                    <a:pt x="47" y="1756"/>
                    <a:pt x="139" y="2588"/>
                  </a:cubicBezTo>
                  <a:cubicBezTo>
                    <a:pt x="1018" y="11693"/>
                    <a:pt x="6749" y="20983"/>
                    <a:pt x="16454" y="24033"/>
                  </a:cubicBezTo>
                  <a:cubicBezTo>
                    <a:pt x="21908" y="25697"/>
                    <a:pt x="28101" y="25373"/>
                    <a:pt x="33092" y="27962"/>
                  </a:cubicBezTo>
                  <a:cubicBezTo>
                    <a:pt x="37899" y="30411"/>
                    <a:pt x="40487" y="35125"/>
                    <a:pt x="43861" y="39054"/>
                  </a:cubicBezTo>
                  <a:cubicBezTo>
                    <a:pt x="51394" y="47835"/>
                    <a:pt x="63688" y="53243"/>
                    <a:pt x="76121" y="53243"/>
                  </a:cubicBezTo>
                  <a:cubicBezTo>
                    <a:pt x="81066" y="53243"/>
                    <a:pt x="85965" y="52411"/>
                    <a:pt x="90540" y="50839"/>
                  </a:cubicBezTo>
                  <a:lnTo>
                    <a:pt x="905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24"/>
            <p:cNvSpPr/>
            <p:nvPr/>
          </p:nvSpPr>
          <p:spPr>
            <a:xfrm>
              <a:off x="8215000" y="-1375"/>
              <a:ext cx="929000" cy="1188800"/>
            </a:xfrm>
            <a:custGeom>
              <a:avLst/>
              <a:gdLst/>
              <a:ahLst/>
              <a:cxnLst/>
              <a:rect l="l" t="t" r="r" b="b"/>
              <a:pathLst>
                <a:path w="37160" h="47552" extrusionOk="0">
                  <a:moveTo>
                    <a:pt x="10538" y="0"/>
                  </a:moveTo>
                  <a:cubicBezTo>
                    <a:pt x="9290" y="832"/>
                    <a:pt x="8089" y="1710"/>
                    <a:pt x="6933" y="2681"/>
                  </a:cubicBezTo>
                  <a:cubicBezTo>
                    <a:pt x="4253" y="5038"/>
                    <a:pt x="2173" y="8088"/>
                    <a:pt x="1018" y="11462"/>
                  </a:cubicBezTo>
                  <a:cubicBezTo>
                    <a:pt x="278" y="13542"/>
                    <a:pt x="1" y="16037"/>
                    <a:pt x="1341" y="17748"/>
                  </a:cubicBezTo>
                  <a:cubicBezTo>
                    <a:pt x="3051" y="19920"/>
                    <a:pt x="6425" y="19689"/>
                    <a:pt x="9013" y="20613"/>
                  </a:cubicBezTo>
                  <a:cubicBezTo>
                    <a:pt x="12664" y="21907"/>
                    <a:pt x="14929" y="25558"/>
                    <a:pt x="16269" y="29163"/>
                  </a:cubicBezTo>
                  <a:cubicBezTo>
                    <a:pt x="17610" y="32814"/>
                    <a:pt x="18349" y="36697"/>
                    <a:pt x="20336" y="39978"/>
                  </a:cubicBezTo>
                  <a:cubicBezTo>
                    <a:pt x="23172" y="44679"/>
                    <a:pt x="28654" y="47551"/>
                    <a:pt x="34090" y="47551"/>
                  </a:cubicBezTo>
                  <a:cubicBezTo>
                    <a:pt x="35121" y="47551"/>
                    <a:pt x="36150" y="47448"/>
                    <a:pt x="37159" y="47234"/>
                  </a:cubicBezTo>
                  <a:lnTo>
                    <a:pt x="371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24"/>
            <p:cNvSpPr/>
            <p:nvPr/>
          </p:nvSpPr>
          <p:spPr>
            <a:xfrm>
              <a:off x="7448483" y="-1375"/>
              <a:ext cx="627877" cy="388966"/>
            </a:xfrm>
            <a:custGeom>
              <a:avLst/>
              <a:gdLst/>
              <a:ahLst/>
              <a:cxnLst/>
              <a:rect l="l" t="t" r="r" b="b"/>
              <a:pathLst>
                <a:path w="29395" h="18210" extrusionOk="0">
                  <a:moveTo>
                    <a:pt x="416" y="0"/>
                  </a:moveTo>
                  <a:cubicBezTo>
                    <a:pt x="139" y="1109"/>
                    <a:pt x="1" y="2311"/>
                    <a:pt x="1" y="3513"/>
                  </a:cubicBezTo>
                  <a:cubicBezTo>
                    <a:pt x="1" y="11601"/>
                    <a:pt x="6563" y="18210"/>
                    <a:pt x="14698" y="18210"/>
                  </a:cubicBezTo>
                  <a:cubicBezTo>
                    <a:pt x="22832" y="18210"/>
                    <a:pt x="29395" y="11601"/>
                    <a:pt x="29395" y="3513"/>
                  </a:cubicBezTo>
                  <a:cubicBezTo>
                    <a:pt x="29395" y="2311"/>
                    <a:pt x="29256" y="1109"/>
                    <a:pt x="28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24"/>
            <p:cNvSpPr/>
            <p:nvPr/>
          </p:nvSpPr>
          <p:spPr>
            <a:xfrm>
              <a:off x="8219694" y="979800"/>
              <a:ext cx="403860" cy="388980"/>
            </a:xfrm>
            <a:custGeom>
              <a:avLst/>
              <a:gdLst/>
              <a:ahLst/>
              <a:cxnLst/>
              <a:rect l="l" t="t" r="r" b="b"/>
              <a:pathLst>
                <a:path w="11833" h="11397" extrusionOk="0">
                  <a:moveTo>
                    <a:pt x="6188" y="432"/>
                  </a:moveTo>
                  <a:cubicBezTo>
                    <a:pt x="6513" y="432"/>
                    <a:pt x="6840" y="462"/>
                    <a:pt x="7164" y="524"/>
                  </a:cubicBezTo>
                  <a:cubicBezTo>
                    <a:pt x="9614" y="1033"/>
                    <a:pt x="11324" y="3205"/>
                    <a:pt x="11416" y="5701"/>
                  </a:cubicBezTo>
                  <a:cubicBezTo>
                    <a:pt x="11370" y="7919"/>
                    <a:pt x="9983" y="9953"/>
                    <a:pt x="7904" y="10692"/>
                  </a:cubicBezTo>
                  <a:cubicBezTo>
                    <a:pt x="7335" y="10881"/>
                    <a:pt x="6747" y="10974"/>
                    <a:pt x="6163" y="10974"/>
                  </a:cubicBezTo>
                  <a:cubicBezTo>
                    <a:pt x="4608" y="10974"/>
                    <a:pt x="3088" y="10317"/>
                    <a:pt x="2080" y="9074"/>
                  </a:cubicBezTo>
                  <a:cubicBezTo>
                    <a:pt x="648" y="7411"/>
                    <a:pt x="463" y="4961"/>
                    <a:pt x="1572" y="3066"/>
                  </a:cubicBezTo>
                  <a:cubicBezTo>
                    <a:pt x="2516" y="1414"/>
                    <a:pt x="4330" y="432"/>
                    <a:pt x="6188" y="432"/>
                  </a:cubicBezTo>
                  <a:close/>
                  <a:moveTo>
                    <a:pt x="6162" y="1"/>
                  </a:moveTo>
                  <a:cubicBezTo>
                    <a:pt x="4442" y="1"/>
                    <a:pt x="2737" y="767"/>
                    <a:pt x="1664" y="2142"/>
                  </a:cubicBezTo>
                  <a:cubicBezTo>
                    <a:pt x="232" y="3991"/>
                    <a:pt x="1" y="6579"/>
                    <a:pt x="1202" y="8566"/>
                  </a:cubicBezTo>
                  <a:cubicBezTo>
                    <a:pt x="2222" y="10331"/>
                    <a:pt x="4107" y="11397"/>
                    <a:pt x="6094" y="11397"/>
                  </a:cubicBezTo>
                  <a:cubicBezTo>
                    <a:pt x="6449" y="11397"/>
                    <a:pt x="6807" y="11363"/>
                    <a:pt x="7164" y="11293"/>
                  </a:cubicBezTo>
                  <a:cubicBezTo>
                    <a:pt x="9888" y="10831"/>
                    <a:pt x="11781" y="8433"/>
                    <a:pt x="11832" y="5710"/>
                  </a:cubicBezTo>
                  <a:lnTo>
                    <a:pt x="11832" y="5710"/>
                  </a:lnTo>
                  <a:cubicBezTo>
                    <a:pt x="11832" y="5707"/>
                    <a:pt x="11832" y="5704"/>
                    <a:pt x="11832" y="5701"/>
                  </a:cubicBezTo>
                  <a:lnTo>
                    <a:pt x="11832" y="5701"/>
                  </a:lnTo>
                  <a:cubicBezTo>
                    <a:pt x="11832" y="5701"/>
                    <a:pt x="11832" y="5701"/>
                    <a:pt x="11832" y="5701"/>
                  </a:cubicBezTo>
                  <a:cubicBezTo>
                    <a:pt x="11832" y="5697"/>
                    <a:pt x="11832" y="5693"/>
                    <a:pt x="11832" y="5689"/>
                  </a:cubicBezTo>
                  <a:lnTo>
                    <a:pt x="11832" y="5689"/>
                  </a:lnTo>
                  <a:cubicBezTo>
                    <a:pt x="11781" y="3337"/>
                    <a:pt x="10350" y="1170"/>
                    <a:pt x="8089" y="339"/>
                  </a:cubicBezTo>
                  <a:cubicBezTo>
                    <a:pt x="7466" y="111"/>
                    <a:pt x="6813" y="1"/>
                    <a:pt x="6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1" name="Google Shape;361;p24"/>
          <p:cNvGrpSpPr/>
          <p:nvPr/>
        </p:nvGrpSpPr>
        <p:grpSpPr>
          <a:xfrm>
            <a:off x="0" y="4533989"/>
            <a:ext cx="1120279" cy="609511"/>
            <a:chOff x="0" y="4533989"/>
            <a:chExt cx="1120279" cy="609511"/>
          </a:xfrm>
        </p:grpSpPr>
        <p:sp>
          <p:nvSpPr>
            <p:cNvPr id="362" name="Google Shape;362;p24"/>
            <p:cNvSpPr/>
            <p:nvPr/>
          </p:nvSpPr>
          <p:spPr>
            <a:xfrm rot="10800000" flipH="1">
              <a:off x="0" y="4533989"/>
              <a:ext cx="1021978" cy="609511"/>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4"/>
            <p:cNvSpPr/>
            <p:nvPr/>
          </p:nvSpPr>
          <p:spPr>
            <a:xfrm rot="10800000" flipH="1">
              <a:off x="604702" y="4824723"/>
              <a:ext cx="515577" cy="318777"/>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9" name="Picture 28"/>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21974676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14"/>
        <p:cNvGrpSpPr/>
        <p:nvPr/>
      </p:nvGrpSpPr>
      <p:grpSpPr>
        <a:xfrm>
          <a:off x="0" y="0"/>
          <a:ext cx="0" cy="0"/>
          <a:chOff x="0" y="0"/>
          <a:chExt cx="0" cy="0"/>
        </a:xfrm>
      </p:grpSpPr>
      <p:sp>
        <p:nvSpPr>
          <p:cNvPr id="415" name="Google Shape;415;p28"/>
          <p:cNvSpPr txBox="1">
            <a:spLocks noGrp="1"/>
          </p:cNvSpPr>
          <p:nvPr>
            <p:ph type="subTitle" idx="1"/>
          </p:nvPr>
        </p:nvSpPr>
        <p:spPr>
          <a:xfrm>
            <a:off x="722375" y="2718756"/>
            <a:ext cx="3849600" cy="94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416" name="Google Shape;416;p28"/>
          <p:cNvSpPr txBox="1">
            <a:spLocks noGrp="1"/>
          </p:cNvSpPr>
          <p:nvPr>
            <p:ph type="title"/>
          </p:nvPr>
        </p:nvSpPr>
        <p:spPr>
          <a:xfrm>
            <a:off x="722375" y="1384772"/>
            <a:ext cx="3849600" cy="13749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8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417" name="Google Shape;417;p28"/>
          <p:cNvGrpSpPr/>
          <p:nvPr/>
        </p:nvGrpSpPr>
        <p:grpSpPr>
          <a:xfrm>
            <a:off x="0" y="0"/>
            <a:ext cx="9163750" cy="5143505"/>
            <a:chOff x="0" y="0"/>
            <a:chExt cx="9163750" cy="5143505"/>
          </a:xfrm>
        </p:grpSpPr>
        <p:grpSp>
          <p:nvGrpSpPr>
            <p:cNvPr id="418" name="Google Shape;418;p28"/>
            <p:cNvGrpSpPr/>
            <p:nvPr/>
          </p:nvGrpSpPr>
          <p:grpSpPr>
            <a:xfrm>
              <a:off x="0" y="0"/>
              <a:ext cx="2291900" cy="1168306"/>
              <a:chOff x="0" y="0"/>
              <a:chExt cx="2291900" cy="1168306"/>
            </a:xfrm>
          </p:grpSpPr>
          <p:sp>
            <p:nvSpPr>
              <p:cNvPr id="419" name="Google Shape;419;p28"/>
              <p:cNvSpPr/>
              <p:nvPr/>
            </p:nvSpPr>
            <p:spPr>
              <a:xfrm>
                <a:off x="0" y="0"/>
                <a:ext cx="1986696" cy="1168306"/>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28"/>
              <p:cNvSpPr/>
              <p:nvPr/>
            </p:nvSpPr>
            <p:spPr>
              <a:xfrm>
                <a:off x="1425829" y="0"/>
                <a:ext cx="866070" cy="535485"/>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28"/>
              <p:cNvSpPr/>
              <p:nvPr/>
            </p:nvSpPr>
            <p:spPr>
              <a:xfrm>
                <a:off x="0" y="0"/>
                <a:ext cx="1334609" cy="795964"/>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2" name="Google Shape;422;p28"/>
            <p:cNvGrpSpPr/>
            <p:nvPr/>
          </p:nvGrpSpPr>
          <p:grpSpPr>
            <a:xfrm>
              <a:off x="0" y="4347535"/>
              <a:ext cx="3003067" cy="795970"/>
              <a:chOff x="0" y="4347535"/>
              <a:chExt cx="3003067" cy="795970"/>
            </a:xfrm>
          </p:grpSpPr>
          <p:sp>
            <p:nvSpPr>
              <p:cNvPr id="423" name="Google Shape;423;p28"/>
              <p:cNvSpPr/>
              <p:nvPr/>
            </p:nvSpPr>
            <p:spPr>
              <a:xfrm flipH="1">
                <a:off x="192005" y="4456350"/>
                <a:ext cx="2811062" cy="687155"/>
              </a:xfrm>
              <a:custGeom>
                <a:avLst/>
                <a:gdLst/>
                <a:ahLst/>
                <a:cxnLst/>
                <a:rect l="l" t="t" r="r" b="b"/>
                <a:pathLst>
                  <a:path w="107549" h="26290" extrusionOk="0">
                    <a:moveTo>
                      <a:pt x="72957" y="0"/>
                    </a:moveTo>
                    <a:cubicBezTo>
                      <a:pt x="70106" y="0"/>
                      <a:pt x="67301" y="530"/>
                      <a:pt x="64751" y="1794"/>
                    </a:cubicBezTo>
                    <a:cubicBezTo>
                      <a:pt x="59713" y="4244"/>
                      <a:pt x="56247" y="9235"/>
                      <a:pt x="51071" y="11361"/>
                    </a:cubicBezTo>
                    <a:cubicBezTo>
                      <a:pt x="48983" y="12223"/>
                      <a:pt x="46840" y="12551"/>
                      <a:pt x="44659" y="12551"/>
                    </a:cubicBezTo>
                    <a:cubicBezTo>
                      <a:pt x="37952" y="12551"/>
                      <a:pt x="30881" y="9456"/>
                      <a:pt x="23941" y="9281"/>
                    </a:cubicBezTo>
                    <a:cubicBezTo>
                      <a:pt x="23715" y="9275"/>
                      <a:pt x="23490" y="9271"/>
                      <a:pt x="23264" y="9271"/>
                    </a:cubicBezTo>
                    <a:cubicBezTo>
                      <a:pt x="15682" y="9271"/>
                      <a:pt x="8185" y="13022"/>
                      <a:pt x="3652" y="19126"/>
                    </a:cubicBezTo>
                    <a:cubicBezTo>
                      <a:pt x="2034" y="21298"/>
                      <a:pt x="786" y="23701"/>
                      <a:pt x="1" y="26289"/>
                    </a:cubicBezTo>
                    <a:lnTo>
                      <a:pt x="107548" y="26289"/>
                    </a:lnTo>
                    <a:cubicBezTo>
                      <a:pt x="106670" y="23886"/>
                      <a:pt x="105561" y="21529"/>
                      <a:pt x="104221" y="19311"/>
                    </a:cubicBezTo>
                    <a:cubicBezTo>
                      <a:pt x="99275" y="11084"/>
                      <a:pt x="91280" y="4660"/>
                      <a:pt x="82129" y="1609"/>
                    </a:cubicBezTo>
                    <a:cubicBezTo>
                      <a:pt x="79195" y="623"/>
                      <a:pt x="76049" y="0"/>
                      <a:pt x="72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28"/>
              <p:cNvSpPr/>
              <p:nvPr/>
            </p:nvSpPr>
            <p:spPr>
              <a:xfrm>
                <a:off x="0" y="4347535"/>
                <a:ext cx="668708" cy="795965"/>
              </a:xfrm>
              <a:custGeom>
                <a:avLst/>
                <a:gdLst/>
                <a:ahLst/>
                <a:cxnLst/>
                <a:rect l="l" t="t" r="r" b="b"/>
                <a:pathLst>
                  <a:path w="15160" h="18045" extrusionOk="0">
                    <a:moveTo>
                      <a:pt x="5699" y="1"/>
                    </a:moveTo>
                    <a:cubicBezTo>
                      <a:pt x="3934" y="1"/>
                      <a:pt x="1972" y="289"/>
                      <a:pt x="1" y="713"/>
                    </a:cubicBezTo>
                    <a:lnTo>
                      <a:pt x="1" y="18044"/>
                    </a:lnTo>
                    <a:lnTo>
                      <a:pt x="8551" y="18044"/>
                    </a:lnTo>
                    <a:cubicBezTo>
                      <a:pt x="11463" y="13700"/>
                      <a:pt x="15160" y="5150"/>
                      <a:pt x="10816" y="1452"/>
                    </a:cubicBezTo>
                    <a:cubicBezTo>
                      <a:pt x="9590" y="402"/>
                      <a:pt x="7782" y="1"/>
                      <a:pt x="5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28"/>
              <p:cNvSpPr/>
              <p:nvPr/>
            </p:nvSpPr>
            <p:spPr>
              <a:xfrm>
                <a:off x="722375" y="4456341"/>
                <a:ext cx="1326164" cy="687159"/>
              </a:xfrm>
              <a:custGeom>
                <a:avLst/>
                <a:gdLst/>
                <a:ahLst/>
                <a:cxnLst/>
                <a:rect l="l" t="t" r="r" b="b"/>
                <a:pathLst>
                  <a:path w="59899" h="31037" extrusionOk="0">
                    <a:moveTo>
                      <a:pt x="43035" y="1"/>
                    </a:moveTo>
                    <a:cubicBezTo>
                      <a:pt x="41144" y="1"/>
                      <a:pt x="39296" y="393"/>
                      <a:pt x="37714" y="1272"/>
                    </a:cubicBezTo>
                    <a:cubicBezTo>
                      <a:pt x="33416" y="3676"/>
                      <a:pt x="32676" y="8528"/>
                      <a:pt x="29025" y="11579"/>
                    </a:cubicBezTo>
                    <a:cubicBezTo>
                      <a:pt x="23710" y="16108"/>
                      <a:pt x="14143" y="15276"/>
                      <a:pt x="7534" y="18650"/>
                    </a:cubicBezTo>
                    <a:cubicBezTo>
                      <a:pt x="2404" y="21285"/>
                      <a:pt x="1" y="26137"/>
                      <a:pt x="1" y="31036"/>
                    </a:cubicBezTo>
                    <a:lnTo>
                      <a:pt x="59898" y="31036"/>
                    </a:lnTo>
                    <a:cubicBezTo>
                      <a:pt x="59575" y="30343"/>
                      <a:pt x="59297" y="29650"/>
                      <a:pt x="59066" y="28957"/>
                    </a:cubicBezTo>
                    <a:cubicBezTo>
                      <a:pt x="57726" y="24705"/>
                      <a:pt x="58096" y="20268"/>
                      <a:pt x="57772" y="15877"/>
                    </a:cubicBezTo>
                    <a:cubicBezTo>
                      <a:pt x="57449" y="11486"/>
                      <a:pt x="56340" y="6911"/>
                      <a:pt x="52735" y="3583"/>
                    </a:cubicBezTo>
                    <a:cubicBezTo>
                      <a:pt x="50346" y="1406"/>
                      <a:pt x="46612" y="1"/>
                      <a:pt x="43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 name="Google Shape;426;p28"/>
            <p:cNvGrpSpPr/>
            <p:nvPr/>
          </p:nvGrpSpPr>
          <p:grpSpPr>
            <a:xfrm>
              <a:off x="7178475" y="0"/>
              <a:ext cx="1985275" cy="1505875"/>
              <a:chOff x="7178475" y="0"/>
              <a:chExt cx="1985275" cy="1505875"/>
            </a:xfrm>
          </p:grpSpPr>
          <p:sp>
            <p:nvSpPr>
              <p:cNvPr id="427" name="Google Shape;427;p28"/>
              <p:cNvSpPr/>
              <p:nvPr/>
            </p:nvSpPr>
            <p:spPr>
              <a:xfrm>
                <a:off x="7269002" y="0"/>
                <a:ext cx="1894663" cy="946457"/>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8"/>
              <p:cNvSpPr/>
              <p:nvPr/>
            </p:nvSpPr>
            <p:spPr>
              <a:xfrm>
                <a:off x="7986325" y="0"/>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28"/>
              <p:cNvSpPr/>
              <p:nvPr/>
            </p:nvSpPr>
            <p:spPr>
              <a:xfrm>
                <a:off x="7178475" y="349587"/>
                <a:ext cx="395175" cy="379817"/>
              </a:xfrm>
              <a:custGeom>
                <a:avLst/>
                <a:gdLst/>
                <a:ahLst/>
                <a:cxnLst/>
                <a:rect l="l" t="t" r="r" b="b"/>
                <a:pathLst>
                  <a:path w="9752" h="9373" extrusionOk="0">
                    <a:moveTo>
                      <a:pt x="5038" y="433"/>
                    </a:moveTo>
                    <a:cubicBezTo>
                      <a:pt x="7395" y="433"/>
                      <a:pt x="9243" y="2374"/>
                      <a:pt x="9290" y="4685"/>
                    </a:cubicBezTo>
                    <a:cubicBezTo>
                      <a:pt x="9243" y="6996"/>
                      <a:pt x="7395" y="8937"/>
                      <a:pt x="5038" y="8937"/>
                    </a:cubicBezTo>
                    <a:cubicBezTo>
                      <a:pt x="2681" y="8937"/>
                      <a:pt x="786" y="6996"/>
                      <a:pt x="786" y="4685"/>
                    </a:cubicBezTo>
                    <a:cubicBezTo>
                      <a:pt x="786" y="2374"/>
                      <a:pt x="2727" y="433"/>
                      <a:pt x="5038" y="433"/>
                    </a:cubicBezTo>
                    <a:close/>
                    <a:moveTo>
                      <a:pt x="5069" y="0"/>
                    </a:moveTo>
                    <a:cubicBezTo>
                      <a:pt x="3689" y="0"/>
                      <a:pt x="2325" y="604"/>
                      <a:pt x="1433" y="1727"/>
                    </a:cubicBezTo>
                    <a:cubicBezTo>
                      <a:pt x="185" y="3206"/>
                      <a:pt x="0" y="5424"/>
                      <a:pt x="1017" y="7088"/>
                    </a:cubicBezTo>
                    <a:cubicBezTo>
                      <a:pt x="1854" y="8523"/>
                      <a:pt x="3446" y="9373"/>
                      <a:pt x="5083" y="9373"/>
                    </a:cubicBezTo>
                    <a:cubicBezTo>
                      <a:pt x="5345" y="9373"/>
                      <a:pt x="5608" y="9351"/>
                      <a:pt x="5870" y="9307"/>
                    </a:cubicBezTo>
                    <a:cubicBezTo>
                      <a:pt x="8130" y="8891"/>
                      <a:pt x="9700" y="6910"/>
                      <a:pt x="9752" y="4697"/>
                    </a:cubicBezTo>
                    <a:lnTo>
                      <a:pt x="9752" y="4697"/>
                    </a:lnTo>
                    <a:cubicBezTo>
                      <a:pt x="9752" y="4693"/>
                      <a:pt x="9752" y="4689"/>
                      <a:pt x="9752" y="4685"/>
                    </a:cubicBezTo>
                    <a:lnTo>
                      <a:pt x="9752" y="4685"/>
                    </a:lnTo>
                    <a:cubicBezTo>
                      <a:pt x="9752" y="4685"/>
                      <a:pt x="9752" y="4685"/>
                      <a:pt x="9752" y="4685"/>
                    </a:cubicBezTo>
                    <a:cubicBezTo>
                      <a:pt x="9752" y="4680"/>
                      <a:pt x="9752" y="4676"/>
                      <a:pt x="9752" y="4671"/>
                    </a:cubicBezTo>
                    <a:lnTo>
                      <a:pt x="9752" y="4671"/>
                    </a:lnTo>
                    <a:cubicBezTo>
                      <a:pt x="9700" y="2736"/>
                      <a:pt x="8546" y="986"/>
                      <a:pt x="6702" y="294"/>
                    </a:cubicBezTo>
                    <a:cubicBezTo>
                      <a:pt x="6174" y="96"/>
                      <a:pt x="5620"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7" name="Picture 16"/>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751478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30"/>
        <p:cNvGrpSpPr/>
        <p:nvPr/>
      </p:nvGrpSpPr>
      <p:grpSpPr>
        <a:xfrm>
          <a:off x="0" y="0"/>
          <a:ext cx="0" cy="0"/>
          <a:chOff x="0" y="0"/>
          <a:chExt cx="0" cy="0"/>
        </a:xfrm>
      </p:grpSpPr>
      <p:sp>
        <p:nvSpPr>
          <p:cNvPr id="431" name="Google Shape;431;p29"/>
          <p:cNvSpPr txBox="1">
            <a:spLocks noGrp="1"/>
          </p:cNvSpPr>
          <p:nvPr>
            <p:ph type="body" idx="1"/>
          </p:nvPr>
        </p:nvSpPr>
        <p:spPr>
          <a:xfrm>
            <a:off x="720000" y="1401575"/>
            <a:ext cx="3497700" cy="2865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32" name="Google Shape;432;p29"/>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433" name="Google Shape;433;p29"/>
          <p:cNvGrpSpPr/>
          <p:nvPr/>
        </p:nvGrpSpPr>
        <p:grpSpPr>
          <a:xfrm>
            <a:off x="73" y="0"/>
            <a:ext cx="9143906" cy="5143477"/>
            <a:chOff x="73" y="0"/>
            <a:chExt cx="9143906" cy="5143477"/>
          </a:xfrm>
        </p:grpSpPr>
        <p:sp>
          <p:nvSpPr>
            <p:cNvPr id="434" name="Google Shape;434;p29"/>
            <p:cNvSpPr/>
            <p:nvPr/>
          </p:nvSpPr>
          <p:spPr>
            <a:xfrm>
              <a:off x="8158400" y="4070886"/>
              <a:ext cx="985579" cy="1072591"/>
            </a:xfrm>
            <a:custGeom>
              <a:avLst/>
              <a:gdLst/>
              <a:ahLst/>
              <a:cxnLst/>
              <a:rect l="l" t="t" r="r" b="b"/>
              <a:pathLst>
                <a:path w="45387" h="49394" extrusionOk="0">
                  <a:moveTo>
                    <a:pt x="10644" y="0"/>
                  </a:moveTo>
                  <a:cubicBezTo>
                    <a:pt x="5708" y="0"/>
                    <a:pt x="724" y="4076"/>
                    <a:pt x="417" y="9138"/>
                  </a:cubicBezTo>
                  <a:cubicBezTo>
                    <a:pt x="1" y="16856"/>
                    <a:pt x="8459" y="22772"/>
                    <a:pt x="8597" y="30490"/>
                  </a:cubicBezTo>
                  <a:cubicBezTo>
                    <a:pt x="8690" y="36684"/>
                    <a:pt x="3375" y="41952"/>
                    <a:pt x="3144" y="48146"/>
                  </a:cubicBezTo>
                  <a:cubicBezTo>
                    <a:pt x="3144" y="48561"/>
                    <a:pt x="3144" y="48977"/>
                    <a:pt x="3144" y="49393"/>
                  </a:cubicBezTo>
                  <a:lnTo>
                    <a:pt x="45386" y="49393"/>
                  </a:lnTo>
                  <a:lnTo>
                    <a:pt x="45386" y="24944"/>
                  </a:lnTo>
                  <a:cubicBezTo>
                    <a:pt x="37437" y="23789"/>
                    <a:pt x="30550" y="22033"/>
                    <a:pt x="24912" y="13852"/>
                  </a:cubicBezTo>
                  <a:cubicBezTo>
                    <a:pt x="21538" y="8999"/>
                    <a:pt x="19181" y="2668"/>
                    <a:pt x="13635" y="542"/>
                  </a:cubicBezTo>
                  <a:cubicBezTo>
                    <a:pt x="12667" y="172"/>
                    <a:pt x="11656" y="0"/>
                    <a:pt x="10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29"/>
            <p:cNvSpPr/>
            <p:nvPr/>
          </p:nvSpPr>
          <p:spPr>
            <a:xfrm flipH="1">
              <a:off x="73" y="4551275"/>
              <a:ext cx="2422541" cy="592182"/>
            </a:xfrm>
            <a:custGeom>
              <a:avLst/>
              <a:gdLst/>
              <a:ahLst/>
              <a:cxnLst/>
              <a:rect l="l" t="t" r="r" b="b"/>
              <a:pathLst>
                <a:path w="107549" h="26290" extrusionOk="0">
                  <a:moveTo>
                    <a:pt x="72957" y="0"/>
                  </a:moveTo>
                  <a:cubicBezTo>
                    <a:pt x="70106" y="0"/>
                    <a:pt x="67301" y="530"/>
                    <a:pt x="64751" y="1794"/>
                  </a:cubicBezTo>
                  <a:cubicBezTo>
                    <a:pt x="59713" y="4244"/>
                    <a:pt x="56247" y="9235"/>
                    <a:pt x="51071" y="11361"/>
                  </a:cubicBezTo>
                  <a:cubicBezTo>
                    <a:pt x="48983" y="12223"/>
                    <a:pt x="46840" y="12551"/>
                    <a:pt x="44659" y="12551"/>
                  </a:cubicBezTo>
                  <a:cubicBezTo>
                    <a:pt x="37952" y="12551"/>
                    <a:pt x="30881" y="9456"/>
                    <a:pt x="23941" y="9281"/>
                  </a:cubicBezTo>
                  <a:cubicBezTo>
                    <a:pt x="23715" y="9275"/>
                    <a:pt x="23490" y="9271"/>
                    <a:pt x="23264" y="9271"/>
                  </a:cubicBezTo>
                  <a:cubicBezTo>
                    <a:pt x="15682" y="9271"/>
                    <a:pt x="8185" y="13022"/>
                    <a:pt x="3652" y="19126"/>
                  </a:cubicBezTo>
                  <a:cubicBezTo>
                    <a:pt x="2034" y="21298"/>
                    <a:pt x="786" y="23701"/>
                    <a:pt x="1" y="26289"/>
                  </a:cubicBezTo>
                  <a:lnTo>
                    <a:pt x="107548" y="26289"/>
                  </a:lnTo>
                  <a:cubicBezTo>
                    <a:pt x="106670" y="23886"/>
                    <a:pt x="105561" y="21529"/>
                    <a:pt x="104221" y="19311"/>
                  </a:cubicBezTo>
                  <a:cubicBezTo>
                    <a:pt x="99275" y="11084"/>
                    <a:pt x="91280" y="4660"/>
                    <a:pt x="82129" y="1609"/>
                  </a:cubicBezTo>
                  <a:cubicBezTo>
                    <a:pt x="79195" y="623"/>
                    <a:pt x="76049" y="0"/>
                    <a:pt x="72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29"/>
            <p:cNvSpPr/>
            <p:nvPr/>
          </p:nvSpPr>
          <p:spPr>
            <a:xfrm>
              <a:off x="7080650" y="0"/>
              <a:ext cx="2063319" cy="1030707"/>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29"/>
            <p:cNvSpPr/>
            <p:nvPr/>
          </p:nvSpPr>
          <p:spPr>
            <a:xfrm>
              <a:off x="7080650" y="0"/>
              <a:ext cx="541925" cy="219575"/>
            </a:xfrm>
            <a:custGeom>
              <a:avLst/>
              <a:gdLst/>
              <a:ahLst/>
              <a:cxnLst/>
              <a:rect l="l" t="t" r="r" b="b"/>
              <a:pathLst>
                <a:path w="21677" h="8783" extrusionOk="0">
                  <a:moveTo>
                    <a:pt x="0" y="1"/>
                  </a:moveTo>
                  <a:cubicBezTo>
                    <a:pt x="1017" y="5039"/>
                    <a:pt x="5500" y="8782"/>
                    <a:pt x="10815" y="8782"/>
                  </a:cubicBezTo>
                  <a:cubicBezTo>
                    <a:pt x="16176" y="8782"/>
                    <a:pt x="20613" y="5039"/>
                    <a:pt x="21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9"/>
            <p:cNvSpPr/>
            <p:nvPr/>
          </p:nvSpPr>
          <p:spPr>
            <a:xfrm>
              <a:off x="1095650" y="4699373"/>
              <a:ext cx="608904" cy="444085"/>
            </a:xfrm>
            <a:custGeom>
              <a:avLst/>
              <a:gdLst/>
              <a:ahLst/>
              <a:cxnLst/>
              <a:rect l="l" t="t" r="r" b="b"/>
              <a:pathLst>
                <a:path w="39424" h="28748" extrusionOk="0">
                  <a:moveTo>
                    <a:pt x="19735" y="0"/>
                  </a:moveTo>
                  <a:cubicBezTo>
                    <a:pt x="8828" y="0"/>
                    <a:pt x="1" y="8828"/>
                    <a:pt x="1" y="19735"/>
                  </a:cubicBezTo>
                  <a:cubicBezTo>
                    <a:pt x="1" y="22970"/>
                    <a:pt x="786" y="26021"/>
                    <a:pt x="2173" y="28747"/>
                  </a:cubicBezTo>
                  <a:lnTo>
                    <a:pt x="37252" y="28747"/>
                  </a:lnTo>
                  <a:cubicBezTo>
                    <a:pt x="38638" y="26021"/>
                    <a:pt x="39424" y="22970"/>
                    <a:pt x="39424" y="19735"/>
                  </a:cubicBezTo>
                  <a:cubicBezTo>
                    <a:pt x="39424" y="8828"/>
                    <a:pt x="30596" y="0"/>
                    <a:pt x="19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29"/>
            <p:cNvSpPr/>
            <p:nvPr/>
          </p:nvSpPr>
          <p:spPr>
            <a:xfrm>
              <a:off x="10338" y="4608545"/>
              <a:ext cx="906324" cy="534912"/>
            </a:xfrm>
            <a:custGeom>
              <a:avLst/>
              <a:gdLst/>
              <a:ahLst/>
              <a:cxnLst/>
              <a:rect l="l" t="t" r="r" b="b"/>
              <a:pathLst>
                <a:path w="48714" h="28751" extrusionOk="0">
                  <a:moveTo>
                    <a:pt x="15158" y="0"/>
                  </a:moveTo>
                  <a:cubicBezTo>
                    <a:pt x="14900" y="0"/>
                    <a:pt x="14639" y="16"/>
                    <a:pt x="14374" y="49"/>
                  </a:cubicBezTo>
                  <a:cubicBezTo>
                    <a:pt x="10122" y="558"/>
                    <a:pt x="8551" y="4995"/>
                    <a:pt x="9059" y="8461"/>
                  </a:cubicBezTo>
                  <a:cubicBezTo>
                    <a:pt x="9522" y="11927"/>
                    <a:pt x="11093" y="15578"/>
                    <a:pt x="9383" y="18814"/>
                  </a:cubicBezTo>
                  <a:cubicBezTo>
                    <a:pt x="8043" y="21356"/>
                    <a:pt x="4900" y="22973"/>
                    <a:pt x="2543" y="25053"/>
                  </a:cubicBezTo>
                  <a:cubicBezTo>
                    <a:pt x="1387" y="26070"/>
                    <a:pt x="417" y="27410"/>
                    <a:pt x="1" y="28750"/>
                  </a:cubicBezTo>
                  <a:lnTo>
                    <a:pt x="48344" y="28750"/>
                  </a:lnTo>
                  <a:cubicBezTo>
                    <a:pt x="48575" y="27780"/>
                    <a:pt x="48714" y="26763"/>
                    <a:pt x="48668" y="25792"/>
                  </a:cubicBezTo>
                  <a:cubicBezTo>
                    <a:pt x="48437" y="19923"/>
                    <a:pt x="43168" y="14423"/>
                    <a:pt x="36235" y="12759"/>
                  </a:cubicBezTo>
                  <a:cubicBezTo>
                    <a:pt x="33508" y="12158"/>
                    <a:pt x="30504" y="12020"/>
                    <a:pt x="28101" y="10772"/>
                  </a:cubicBezTo>
                  <a:cubicBezTo>
                    <a:pt x="25328" y="9293"/>
                    <a:pt x="23988" y="6566"/>
                    <a:pt x="22278" y="4255"/>
                  </a:cubicBezTo>
                  <a:cubicBezTo>
                    <a:pt x="20703" y="2128"/>
                    <a:pt x="18150" y="0"/>
                    <a:pt x="151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29"/>
            <p:cNvSpPr/>
            <p:nvPr/>
          </p:nvSpPr>
          <p:spPr>
            <a:xfrm>
              <a:off x="8314600" y="859592"/>
              <a:ext cx="387735" cy="373451"/>
            </a:xfrm>
            <a:custGeom>
              <a:avLst/>
              <a:gdLst/>
              <a:ahLst/>
              <a:cxnLst/>
              <a:rect l="l" t="t" r="r" b="b"/>
              <a:pathLst>
                <a:path w="11832" h="11397" extrusionOk="0">
                  <a:moveTo>
                    <a:pt x="6170" y="432"/>
                  </a:moveTo>
                  <a:cubicBezTo>
                    <a:pt x="6500" y="432"/>
                    <a:pt x="6832" y="462"/>
                    <a:pt x="7164" y="524"/>
                  </a:cubicBezTo>
                  <a:cubicBezTo>
                    <a:pt x="9613" y="1032"/>
                    <a:pt x="11323" y="3205"/>
                    <a:pt x="11370" y="5700"/>
                  </a:cubicBezTo>
                  <a:cubicBezTo>
                    <a:pt x="11370" y="5752"/>
                    <a:pt x="11386" y="5794"/>
                    <a:pt x="11412" y="5826"/>
                  </a:cubicBezTo>
                  <a:lnTo>
                    <a:pt x="11412" y="5826"/>
                  </a:lnTo>
                  <a:cubicBezTo>
                    <a:pt x="11317" y="7994"/>
                    <a:pt x="9944" y="9921"/>
                    <a:pt x="7903" y="10692"/>
                  </a:cubicBezTo>
                  <a:cubicBezTo>
                    <a:pt x="7348" y="10877"/>
                    <a:pt x="6772" y="10967"/>
                    <a:pt x="6200" y="10967"/>
                  </a:cubicBezTo>
                  <a:cubicBezTo>
                    <a:pt x="4633" y="10967"/>
                    <a:pt x="3096" y="10293"/>
                    <a:pt x="2080" y="9074"/>
                  </a:cubicBezTo>
                  <a:cubicBezTo>
                    <a:pt x="647" y="7410"/>
                    <a:pt x="462" y="4915"/>
                    <a:pt x="1572" y="3020"/>
                  </a:cubicBezTo>
                  <a:cubicBezTo>
                    <a:pt x="2515" y="1408"/>
                    <a:pt x="4294" y="432"/>
                    <a:pt x="6170" y="432"/>
                  </a:cubicBezTo>
                  <a:close/>
                  <a:moveTo>
                    <a:pt x="6161" y="1"/>
                  </a:moveTo>
                  <a:cubicBezTo>
                    <a:pt x="4442" y="1"/>
                    <a:pt x="2737" y="767"/>
                    <a:pt x="1664" y="2142"/>
                  </a:cubicBezTo>
                  <a:cubicBezTo>
                    <a:pt x="185" y="3990"/>
                    <a:pt x="0" y="6578"/>
                    <a:pt x="1202" y="8566"/>
                  </a:cubicBezTo>
                  <a:cubicBezTo>
                    <a:pt x="2221" y="10331"/>
                    <a:pt x="4106" y="11397"/>
                    <a:pt x="6094" y="11397"/>
                  </a:cubicBezTo>
                  <a:cubicBezTo>
                    <a:pt x="6449" y="11397"/>
                    <a:pt x="6807" y="11363"/>
                    <a:pt x="7164" y="11293"/>
                  </a:cubicBezTo>
                  <a:cubicBezTo>
                    <a:pt x="9842" y="10785"/>
                    <a:pt x="11781" y="8432"/>
                    <a:pt x="11832" y="5709"/>
                  </a:cubicBezTo>
                  <a:lnTo>
                    <a:pt x="11832" y="5709"/>
                  </a:lnTo>
                  <a:cubicBezTo>
                    <a:pt x="11832" y="5706"/>
                    <a:pt x="11832" y="5703"/>
                    <a:pt x="11832" y="5700"/>
                  </a:cubicBezTo>
                  <a:lnTo>
                    <a:pt x="11832" y="5700"/>
                  </a:lnTo>
                  <a:cubicBezTo>
                    <a:pt x="11832" y="5700"/>
                    <a:pt x="11832" y="5700"/>
                    <a:pt x="11832" y="5700"/>
                  </a:cubicBezTo>
                  <a:cubicBezTo>
                    <a:pt x="11832" y="5697"/>
                    <a:pt x="11832" y="5693"/>
                    <a:pt x="11832" y="5689"/>
                  </a:cubicBezTo>
                  <a:lnTo>
                    <a:pt x="11832" y="5689"/>
                  </a:lnTo>
                  <a:cubicBezTo>
                    <a:pt x="11781" y="3336"/>
                    <a:pt x="10349" y="1170"/>
                    <a:pt x="8088" y="339"/>
                  </a:cubicBezTo>
                  <a:cubicBezTo>
                    <a:pt x="7466" y="111"/>
                    <a:pt x="6813" y="1"/>
                    <a:pt x="6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29"/>
            <p:cNvSpPr/>
            <p:nvPr/>
          </p:nvSpPr>
          <p:spPr>
            <a:xfrm>
              <a:off x="7755513" y="0"/>
              <a:ext cx="1332225" cy="708300"/>
            </a:xfrm>
            <a:custGeom>
              <a:avLst/>
              <a:gdLst/>
              <a:ahLst/>
              <a:cxnLst/>
              <a:rect l="l" t="t" r="r" b="b"/>
              <a:pathLst>
                <a:path w="53289" h="28332" extrusionOk="0">
                  <a:moveTo>
                    <a:pt x="0" y="1"/>
                  </a:moveTo>
                  <a:cubicBezTo>
                    <a:pt x="47" y="4484"/>
                    <a:pt x="2173" y="8921"/>
                    <a:pt x="6748" y="11324"/>
                  </a:cubicBezTo>
                  <a:cubicBezTo>
                    <a:pt x="12572" y="14375"/>
                    <a:pt x="21122" y="13635"/>
                    <a:pt x="25836" y="17748"/>
                  </a:cubicBezTo>
                  <a:cubicBezTo>
                    <a:pt x="29071" y="20522"/>
                    <a:pt x="29718" y="24958"/>
                    <a:pt x="33600" y="27177"/>
                  </a:cubicBezTo>
                  <a:cubicBezTo>
                    <a:pt x="34989" y="27975"/>
                    <a:pt x="36620" y="28332"/>
                    <a:pt x="38293" y="28332"/>
                  </a:cubicBezTo>
                  <a:cubicBezTo>
                    <a:pt x="41466" y="28332"/>
                    <a:pt x="44793" y="27048"/>
                    <a:pt x="46911" y="25051"/>
                  </a:cubicBezTo>
                  <a:cubicBezTo>
                    <a:pt x="50146" y="22000"/>
                    <a:pt x="51117" y="17841"/>
                    <a:pt x="51394" y="13820"/>
                  </a:cubicBezTo>
                  <a:cubicBezTo>
                    <a:pt x="51671" y="9845"/>
                    <a:pt x="51394" y="5778"/>
                    <a:pt x="52596" y="1896"/>
                  </a:cubicBezTo>
                  <a:cubicBezTo>
                    <a:pt x="52781" y="1249"/>
                    <a:pt x="53012" y="648"/>
                    <a:pt x="53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3" name="Picture 12"/>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11086550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96"/>
        <p:cNvGrpSpPr/>
        <p:nvPr/>
      </p:nvGrpSpPr>
      <p:grpSpPr>
        <a:xfrm>
          <a:off x="0" y="0"/>
          <a:ext cx="0" cy="0"/>
          <a:chOff x="0" y="0"/>
          <a:chExt cx="0" cy="0"/>
        </a:xfrm>
      </p:grpSpPr>
      <p:grpSp>
        <p:nvGrpSpPr>
          <p:cNvPr id="497" name="Google Shape;497;p34"/>
          <p:cNvGrpSpPr/>
          <p:nvPr/>
        </p:nvGrpSpPr>
        <p:grpSpPr>
          <a:xfrm rot="10800000">
            <a:off x="0" y="0"/>
            <a:ext cx="9144094" cy="5143500"/>
            <a:chOff x="0" y="0"/>
            <a:chExt cx="9144094" cy="5143500"/>
          </a:xfrm>
        </p:grpSpPr>
        <p:grpSp>
          <p:nvGrpSpPr>
            <p:cNvPr id="498" name="Google Shape;498;p34"/>
            <p:cNvGrpSpPr/>
            <p:nvPr/>
          </p:nvGrpSpPr>
          <p:grpSpPr>
            <a:xfrm>
              <a:off x="0" y="0"/>
              <a:ext cx="2995050" cy="1774381"/>
              <a:chOff x="0" y="0"/>
              <a:chExt cx="2995050" cy="1774381"/>
            </a:xfrm>
          </p:grpSpPr>
          <p:sp>
            <p:nvSpPr>
              <p:cNvPr id="499" name="Google Shape;499;p34"/>
              <p:cNvSpPr/>
              <p:nvPr/>
            </p:nvSpPr>
            <p:spPr>
              <a:xfrm rot="10800000">
                <a:off x="306325" y="0"/>
                <a:ext cx="2688725" cy="657250"/>
              </a:xfrm>
              <a:custGeom>
                <a:avLst/>
                <a:gdLst/>
                <a:ahLst/>
                <a:cxnLst/>
                <a:rect l="l" t="t" r="r" b="b"/>
                <a:pathLst>
                  <a:path w="107549" h="26290" extrusionOk="0">
                    <a:moveTo>
                      <a:pt x="72957" y="0"/>
                    </a:moveTo>
                    <a:cubicBezTo>
                      <a:pt x="70106" y="0"/>
                      <a:pt x="67301" y="530"/>
                      <a:pt x="64751" y="1794"/>
                    </a:cubicBezTo>
                    <a:cubicBezTo>
                      <a:pt x="59713" y="4244"/>
                      <a:pt x="56247" y="9235"/>
                      <a:pt x="51071" y="11361"/>
                    </a:cubicBezTo>
                    <a:cubicBezTo>
                      <a:pt x="48983" y="12223"/>
                      <a:pt x="46840" y="12551"/>
                      <a:pt x="44659" y="12551"/>
                    </a:cubicBezTo>
                    <a:cubicBezTo>
                      <a:pt x="37952" y="12551"/>
                      <a:pt x="30881" y="9456"/>
                      <a:pt x="23941" y="9281"/>
                    </a:cubicBezTo>
                    <a:cubicBezTo>
                      <a:pt x="23715" y="9275"/>
                      <a:pt x="23490" y="9271"/>
                      <a:pt x="23264" y="9271"/>
                    </a:cubicBezTo>
                    <a:cubicBezTo>
                      <a:pt x="15682" y="9271"/>
                      <a:pt x="8185" y="13022"/>
                      <a:pt x="3652" y="19126"/>
                    </a:cubicBezTo>
                    <a:cubicBezTo>
                      <a:pt x="2034" y="21298"/>
                      <a:pt x="786" y="23701"/>
                      <a:pt x="1" y="26289"/>
                    </a:cubicBezTo>
                    <a:lnTo>
                      <a:pt x="107548" y="26289"/>
                    </a:lnTo>
                    <a:cubicBezTo>
                      <a:pt x="106670" y="23886"/>
                      <a:pt x="105561" y="21529"/>
                      <a:pt x="104221" y="19311"/>
                    </a:cubicBezTo>
                    <a:cubicBezTo>
                      <a:pt x="99275" y="11084"/>
                      <a:pt x="91280" y="4660"/>
                      <a:pt x="82129" y="1609"/>
                    </a:cubicBezTo>
                    <a:cubicBezTo>
                      <a:pt x="79195" y="623"/>
                      <a:pt x="76049" y="0"/>
                      <a:pt x="72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4"/>
              <p:cNvSpPr/>
              <p:nvPr/>
            </p:nvSpPr>
            <p:spPr>
              <a:xfrm rot="5400000">
                <a:off x="-100951" y="1129730"/>
                <a:ext cx="745606" cy="543697"/>
              </a:xfrm>
              <a:custGeom>
                <a:avLst/>
                <a:gdLst/>
                <a:ahLst/>
                <a:cxnLst/>
                <a:rect l="l" t="t" r="r" b="b"/>
                <a:pathLst>
                  <a:path w="39424" h="28748" extrusionOk="0">
                    <a:moveTo>
                      <a:pt x="19735" y="0"/>
                    </a:moveTo>
                    <a:cubicBezTo>
                      <a:pt x="8828" y="0"/>
                      <a:pt x="1" y="8828"/>
                      <a:pt x="1" y="19735"/>
                    </a:cubicBezTo>
                    <a:cubicBezTo>
                      <a:pt x="1" y="22970"/>
                      <a:pt x="786" y="26021"/>
                      <a:pt x="2173" y="28747"/>
                    </a:cubicBezTo>
                    <a:lnTo>
                      <a:pt x="37252" y="28747"/>
                    </a:lnTo>
                    <a:cubicBezTo>
                      <a:pt x="38638" y="26021"/>
                      <a:pt x="39424" y="22970"/>
                      <a:pt x="39424" y="19735"/>
                    </a:cubicBezTo>
                    <a:cubicBezTo>
                      <a:pt x="39424" y="8828"/>
                      <a:pt x="30596" y="0"/>
                      <a:pt x="19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4"/>
              <p:cNvSpPr/>
              <p:nvPr/>
            </p:nvSpPr>
            <p:spPr>
              <a:xfrm rot="10800000">
                <a:off x="1316875" y="0"/>
                <a:ext cx="1217850" cy="718775"/>
              </a:xfrm>
              <a:custGeom>
                <a:avLst/>
                <a:gdLst/>
                <a:ahLst/>
                <a:cxnLst/>
                <a:rect l="l" t="t" r="r" b="b"/>
                <a:pathLst>
                  <a:path w="48714" h="28751" extrusionOk="0">
                    <a:moveTo>
                      <a:pt x="15158" y="0"/>
                    </a:moveTo>
                    <a:cubicBezTo>
                      <a:pt x="14900" y="0"/>
                      <a:pt x="14639" y="16"/>
                      <a:pt x="14374" y="49"/>
                    </a:cubicBezTo>
                    <a:cubicBezTo>
                      <a:pt x="10122" y="558"/>
                      <a:pt x="8551" y="4995"/>
                      <a:pt x="9059" y="8461"/>
                    </a:cubicBezTo>
                    <a:cubicBezTo>
                      <a:pt x="9522" y="11927"/>
                      <a:pt x="11093" y="15578"/>
                      <a:pt x="9383" y="18814"/>
                    </a:cubicBezTo>
                    <a:cubicBezTo>
                      <a:pt x="8043" y="21356"/>
                      <a:pt x="4900" y="22973"/>
                      <a:pt x="2543" y="25053"/>
                    </a:cubicBezTo>
                    <a:cubicBezTo>
                      <a:pt x="1387" y="26070"/>
                      <a:pt x="417" y="27410"/>
                      <a:pt x="1" y="28750"/>
                    </a:cubicBezTo>
                    <a:lnTo>
                      <a:pt x="48344" y="28750"/>
                    </a:lnTo>
                    <a:cubicBezTo>
                      <a:pt x="48575" y="27780"/>
                      <a:pt x="48714" y="26763"/>
                      <a:pt x="48668" y="25792"/>
                    </a:cubicBezTo>
                    <a:cubicBezTo>
                      <a:pt x="48437" y="19923"/>
                      <a:pt x="43168" y="14423"/>
                      <a:pt x="36235" y="12759"/>
                    </a:cubicBezTo>
                    <a:cubicBezTo>
                      <a:pt x="33508" y="12158"/>
                      <a:pt x="30504" y="12020"/>
                      <a:pt x="28101" y="10772"/>
                    </a:cubicBezTo>
                    <a:cubicBezTo>
                      <a:pt x="25328" y="9293"/>
                      <a:pt x="23988" y="6566"/>
                      <a:pt x="22278" y="4255"/>
                    </a:cubicBezTo>
                    <a:cubicBezTo>
                      <a:pt x="20703" y="2128"/>
                      <a:pt x="18150" y="0"/>
                      <a:pt x="15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4"/>
              <p:cNvSpPr/>
              <p:nvPr/>
            </p:nvSpPr>
            <p:spPr>
              <a:xfrm rot="10800000">
                <a:off x="0" y="0"/>
                <a:ext cx="1134675" cy="1234850"/>
              </a:xfrm>
              <a:custGeom>
                <a:avLst/>
                <a:gdLst/>
                <a:ahLst/>
                <a:cxnLst/>
                <a:rect l="l" t="t" r="r" b="b"/>
                <a:pathLst>
                  <a:path w="45387" h="49394" extrusionOk="0">
                    <a:moveTo>
                      <a:pt x="10644" y="0"/>
                    </a:moveTo>
                    <a:cubicBezTo>
                      <a:pt x="5708" y="0"/>
                      <a:pt x="724" y="4076"/>
                      <a:pt x="417" y="9138"/>
                    </a:cubicBezTo>
                    <a:cubicBezTo>
                      <a:pt x="1" y="16856"/>
                      <a:pt x="8459" y="22772"/>
                      <a:pt x="8597" y="30490"/>
                    </a:cubicBezTo>
                    <a:cubicBezTo>
                      <a:pt x="8690" y="36684"/>
                      <a:pt x="3375" y="41952"/>
                      <a:pt x="3144" y="48146"/>
                    </a:cubicBezTo>
                    <a:cubicBezTo>
                      <a:pt x="3144" y="48561"/>
                      <a:pt x="3144" y="48977"/>
                      <a:pt x="3144" y="49393"/>
                    </a:cubicBezTo>
                    <a:lnTo>
                      <a:pt x="45386" y="49393"/>
                    </a:lnTo>
                    <a:lnTo>
                      <a:pt x="45386" y="24944"/>
                    </a:lnTo>
                    <a:cubicBezTo>
                      <a:pt x="37437" y="23789"/>
                      <a:pt x="30550" y="22033"/>
                      <a:pt x="24912" y="13852"/>
                    </a:cubicBezTo>
                    <a:cubicBezTo>
                      <a:pt x="21538" y="8999"/>
                      <a:pt x="19181" y="2668"/>
                      <a:pt x="13635" y="542"/>
                    </a:cubicBezTo>
                    <a:cubicBezTo>
                      <a:pt x="12667" y="172"/>
                      <a:pt x="11656" y="0"/>
                      <a:pt x="10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3" name="Google Shape;503;p34"/>
            <p:cNvGrpSpPr/>
            <p:nvPr/>
          </p:nvGrpSpPr>
          <p:grpSpPr>
            <a:xfrm>
              <a:off x="6266800" y="3390675"/>
              <a:ext cx="2877200" cy="1752825"/>
              <a:chOff x="6266800" y="3390675"/>
              <a:chExt cx="2877200" cy="1752825"/>
            </a:xfrm>
          </p:grpSpPr>
          <p:sp>
            <p:nvSpPr>
              <p:cNvPr id="504" name="Google Shape;504;p34"/>
              <p:cNvSpPr/>
              <p:nvPr/>
            </p:nvSpPr>
            <p:spPr>
              <a:xfrm rot="10800000">
                <a:off x="6880475" y="3812400"/>
                <a:ext cx="2263525" cy="1331100"/>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34"/>
              <p:cNvSpPr/>
              <p:nvPr/>
            </p:nvSpPr>
            <p:spPr>
              <a:xfrm rot="10800000">
                <a:off x="6532700" y="4533400"/>
                <a:ext cx="986750" cy="610100"/>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4"/>
              <p:cNvSpPr/>
              <p:nvPr/>
            </p:nvSpPr>
            <p:spPr>
              <a:xfrm rot="10800000">
                <a:off x="7623425" y="4236625"/>
                <a:ext cx="1520575" cy="906875"/>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4"/>
              <p:cNvSpPr/>
              <p:nvPr/>
            </p:nvSpPr>
            <p:spPr>
              <a:xfrm rot="10800000">
                <a:off x="8256600" y="3390675"/>
                <a:ext cx="887400" cy="1136975"/>
              </a:xfrm>
              <a:custGeom>
                <a:avLst/>
                <a:gdLst/>
                <a:ahLst/>
                <a:cxnLst/>
                <a:rect l="l" t="t" r="r" b="b"/>
                <a:pathLst>
                  <a:path w="35496" h="45479" extrusionOk="0">
                    <a:moveTo>
                      <a:pt x="1" y="1"/>
                    </a:moveTo>
                    <a:lnTo>
                      <a:pt x="1" y="45479"/>
                    </a:lnTo>
                    <a:cubicBezTo>
                      <a:pt x="3236" y="44555"/>
                      <a:pt x="6564" y="44046"/>
                      <a:pt x="9937" y="43907"/>
                    </a:cubicBezTo>
                    <a:cubicBezTo>
                      <a:pt x="10767" y="43878"/>
                      <a:pt x="11605" y="43869"/>
                      <a:pt x="12447" y="43869"/>
                    </a:cubicBezTo>
                    <a:cubicBezTo>
                      <a:pt x="13794" y="43869"/>
                      <a:pt x="15152" y="43892"/>
                      <a:pt x="16504" y="43892"/>
                    </a:cubicBezTo>
                    <a:cubicBezTo>
                      <a:pt x="20896" y="43892"/>
                      <a:pt x="25220" y="43646"/>
                      <a:pt x="28886" y="41550"/>
                    </a:cubicBezTo>
                    <a:cubicBezTo>
                      <a:pt x="33000" y="39193"/>
                      <a:pt x="35496" y="34525"/>
                      <a:pt x="35033" y="29996"/>
                    </a:cubicBezTo>
                    <a:cubicBezTo>
                      <a:pt x="34571" y="25513"/>
                      <a:pt x="31151" y="21353"/>
                      <a:pt x="26622" y="19782"/>
                    </a:cubicBezTo>
                    <a:cubicBezTo>
                      <a:pt x="23433" y="18673"/>
                      <a:pt x="19828" y="18765"/>
                      <a:pt x="16778" y="17379"/>
                    </a:cubicBezTo>
                    <a:cubicBezTo>
                      <a:pt x="12988" y="15715"/>
                      <a:pt x="10584" y="12156"/>
                      <a:pt x="8458" y="8782"/>
                    </a:cubicBezTo>
                    <a:cubicBezTo>
                      <a:pt x="6286" y="5408"/>
                      <a:pt x="3975" y="1803"/>
                      <a:pt x="186" y="93"/>
                    </a:cubicBezTo>
                    <a:cubicBezTo>
                      <a:pt x="139" y="47"/>
                      <a:pt x="47"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4"/>
              <p:cNvSpPr/>
              <p:nvPr/>
            </p:nvSpPr>
            <p:spPr>
              <a:xfrm rot="10800000">
                <a:off x="6266800" y="4416425"/>
                <a:ext cx="469150" cy="436375"/>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9" name="Google Shape;509;p34"/>
            <p:cNvSpPr/>
            <p:nvPr/>
          </p:nvSpPr>
          <p:spPr>
            <a:xfrm rot="10800000" flipH="1">
              <a:off x="0" y="4077156"/>
              <a:ext cx="1813310" cy="1066344"/>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4"/>
            <p:cNvSpPr/>
            <p:nvPr/>
          </p:nvSpPr>
          <p:spPr>
            <a:xfrm>
              <a:off x="7409950" y="0"/>
              <a:ext cx="1734144" cy="866272"/>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Picture 15"/>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456508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11"/>
        <p:cNvGrpSpPr/>
        <p:nvPr/>
      </p:nvGrpSpPr>
      <p:grpSpPr>
        <a:xfrm>
          <a:off x="0" y="0"/>
          <a:ext cx="0" cy="0"/>
          <a:chOff x="0" y="0"/>
          <a:chExt cx="0" cy="0"/>
        </a:xfrm>
      </p:grpSpPr>
      <p:grpSp>
        <p:nvGrpSpPr>
          <p:cNvPr id="512" name="Google Shape;512;p35"/>
          <p:cNvGrpSpPr/>
          <p:nvPr/>
        </p:nvGrpSpPr>
        <p:grpSpPr>
          <a:xfrm rot="10800000">
            <a:off x="0" y="-6253"/>
            <a:ext cx="9144000" cy="5156041"/>
            <a:chOff x="0" y="-12541"/>
            <a:chExt cx="9144000" cy="5156041"/>
          </a:xfrm>
        </p:grpSpPr>
        <p:sp>
          <p:nvSpPr>
            <p:cNvPr id="513" name="Google Shape;513;p35"/>
            <p:cNvSpPr/>
            <p:nvPr/>
          </p:nvSpPr>
          <p:spPr>
            <a:xfrm rot="10800000">
              <a:off x="6982546" y="-12541"/>
              <a:ext cx="2161454" cy="1011288"/>
            </a:xfrm>
            <a:custGeom>
              <a:avLst/>
              <a:gdLst/>
              <a:ahLst/>
              <a:cxnLst/>
              <a:rect l="l" t="t" r="r" b="b"/>
              <a:pathLst>
                <a:path w="98674" h="46167" extrusionOk="0">
                  <a:moveTo>
                    <a:pt x="37020" y="1"/>
                  </a:moveTo>
                  <a:cubicBezTo>
                    <a:pt x="32826" y="1"/>
                    <a:pt x="28691" y="1973"/>
                    <a:pt x="24588" y="3277"/>
                  </a:cubicBezTo>
                  <a:cubicBezTo>
                    <a:pt x="20655" y="4519"/>
                    <a:pt x="16516" y="5120"/>
                    <a:pt x="12371" y="5120"/>
                  </a:cubicBezTo>
                  <a:cubicBezTo>
                    <a:pt x="8186" y="5120"/>
                    <a:pt x="3994" y="4507"/>
                    <a:pt x="0" y="3323"/>
                  </a:cubicBezTo>
                  <a:lnTo>
                    <a:pt x="0" y="46166"/>
                  </a:lnTo>
                  <a:lnTo>
                    <a:pt x="93405" y="46166"/>
                  </a:lnTo>
                  <a:cubicBezTo>
                    <a:pt x="96779" y="42007"/>
                    <a:pt x="98674" y="36692"/>
                    <a:pt x="98119" y="31469"/>
                  </a:cubicBezTo>
                  <a:cubicBezTo>
                    <a:pt x="97149" y="21995"/>
                    <a:pt x="88460" y="13676"/>
                    <a:pt x="78246" y="12520"/>
                  </a:cubicBezTo>
                  <a:cubicBezTo>
                    <a:pt x="77125" y="12396"/>
                    <a:pt x="75990" y="12349"/>
                    <a:pt x="74848" y="12349"/>
                  </a:cubicBezTo>
                  <a:cubicBezTo>
                    <a:pt x="71385" y="12349"/>
                    <a:pt x="67855" y="12780"/>
                    <a:pt x="64439" y="12780"/>
                  </a:cubicBezTo>
                  <a:cubicBezTo>
                    <a:pt x="61460" y="12780"/>
                    <a:pt x="58567" y="12452"/>
                    <a:pt x="55877" y="11226"/>
                  </a:cubicBezTo>
                  <a:cubicBezTo>
                    <a:pt x="49776" y="8453"/>
                    <a:pt x="46217" y="1659"/>
                    <a:pt x="39608" y="272"/>
                  </a:cubicBezTo>
                  <a:cubicBezTo>
                    <a:pt x="38743" y="84"/>
                    <a:pt x="37880" y="1"/>
                    <a:pt x="37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35"/>
            <p:cNvSpPr/>
            <p:nvPr/>
          </p:nvSpPr>
          <p:spPr>
            <a:xfrm rot="10800000">
              <a:off x="8154925" y="309875"/>
              <a:ext cx="989075" cy="1435075"/>
            </a:xfrm>
            <a:custGeom>
              <a:avLst/>
              <a:gdLst/>
              <a:ahLst/>
              <a:cxnLst/>
              <a:rect l="l" t="t" r="r" b="b"/>
              <a:pathLst>
                <a:path w="39563" h="57403" extrusionOk="0">
                  <a:moveTo>
                    <a:pt x="0" y="1"/>
                  </a:moveTo>
                  <a:lnTo>
                    <a:pt x="0" y="57403"/>
                  </a:lnTo>
                  <a:cubicBezTo>
                    <a:pt x="5962" y="57357"/>
                    <a:pt x="11924" y="55092"/>
                    <a:pt x="15159" y="50147"/>
                  </a:cubicBezTo>
                  <a:cubicBezTo>
                    <a:pt x="19273" y="43861"/>
                    <a:pt x="18256" y="34664"/>
                    <a:pt x="23756" y="29580"/>
                  </a:cubicBezTo>
                  <a:cubicBezTo>
                    <a:pt x="27499" y="26114"/>
                    <a:pt x="33461" y="25374"/>
                    <a:pt x="36419" y="21214"/>
                  </a:cubicBezTo>
                  <a:cubicBezTo>
                    <a:pt x="39562" y="16870"/>
                    <a:pt x="37667" y="10353"/>
                    <a:pt x="33600" y="6887"/>
                  </a:cubicBezTo>
                  <a:cubicBezTo>
                    <a:pt x="29487" y="3375"/>
                    <a:pt x="23894" y="2358"/>
                    <a:pt x="18533" y="2034"/>
                  </a:cubicBezTo>
                  <a:cubicBezTo>
                    <a:pt x="13172" y="1757"/>
                    <a:pt x="7765" y="2080"/>
                    <a:pt x="2542" y="786"/>
                  </a:cubicBezTo>
                  <a:cubicBezTo>
                    <a:pt x="1664" y="555"/>
                    <a:pt x="832" y="32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35"/>
            <p:cNvSpPr/>
            <p:nvPr/>
          </p:nvSpPr>
          <p:spPr>
            <a:xfrm rot="10800000">
              <a:off x="7266130" y="-12517"/>
              <a:ext cx="1557820" cy="541188"/>
            </a:xfrm>
            <a:custGeom>
              <a:avLst/>
              <a:gdLst/>
              <a:ahLst/>
              <a:cxnLst/>
              <a:rect l="l" t="t" r="r" b="b"/>
              <a:pathLst>
                <a:path w="75705" h="26300" extrusionOk="0">
                  <a:moveTo>
                    <a:pt x="60272" y="0"/>
                  </a:moveTo>
                  <a:cubicBezTo>
                    <a:pt x="60209" y="0"/>
                    <a:pt x="60146" y="1"/>
                    <a:pt x="60083" y="2"/>
                  </a:cubicBezTo>
                  <a:cubicBezTo>
                    <a:pt x="53566" y="94"/>
                    <a:pt x="47928" y="4716"/>
                    <a:pt x="41411" y="4901"/>
                  </a:cubicBezTo>
                  <a:cubicBezTo>
                    <a:pt x="41286" y="4904"/>
                    <a:pt x="41161" y="4906"/>
                    <a:pt x="41036" y="4906"/>
                  </a:cubicBezTo>
                  <a:cubicBezTo>
                    <a:pt x="34593" y="4906"/>
                    <a:pt x="28628" y="651"/>
                    <a:pt x="22277" y="651"/>
                  </a:cubicBezTo>
                  <a:cubicBezTo>
                    <a:pt x="21756" y="651"/>
                    <a:pt x="21232" y="679"/>
                    <a:pt x="20706" y="741"/>
                  </a:cubicBezTo>
                  <a:cubicBezTo>
                    <a:pt x="14882" y="1434"/>
                    <a:pt x="10538" y="6102"/>
                    <a:pt x="7950" y="10909"/>
                  </a:cubicBezTo>
                  <a:cubicBezTo>
                    <a:pt x="5361" y="15716"/>
                    <a:pt x="3836" y="21077"/>
                    <a:pt x="555" y="25514"/>
                  </a:cubicBezTo>
                  <a:lnTo>
                    <a:pt x="555" y="25560"/>
                  </a:lnTo>
                  <a:cubicBezTo>
                    <a:pt x="370" y="25791"/>
                    <a:pt x="185" y="26022"/>
                    <a:pt x="0" y="26299"/>
                  </a:cubicBezTo>
                  <a:lnTo>
                    <a:pt x="70297" y="26299"/>
                  </a:lnTo>
                  <a:cubicBezTo>
                    <a:pt x="73948" y="21678"/>
                    <a:pt x="75704" y="15669"/>
                    <a:pt x="74040" y="10216"/>
                  </a:cubicBezTo>
                  <a:cubicBezTo>
                    <a:pt x="72347" y="4587"/>
                    <a:pt x="66621" y="0"/>
                    <a:pt x="602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35"/>
            <p:cNvSpPr/>
            <p:nvPr/>
          </p:nvSpPr>
          <p:spPr>
            <a:xfrm rot="10800000">
              <a:off x="8251325" y="920704"/>
              <a:ext cx="340600" cy="328746"/>
            </a:xfrm>
            <a:custGeom>
              <a:avLst/>
              <a:gdLst/>
              <a:ahLst/>
              <a:cxnLst/>
              <a:rect l="l" t="t" r="r" b="b"/>
              <a:pathLst>
                <a:path w="9712" h="9374" extrusionOk="0">
                  <a:moveTo>
                    <a:pt x="5039" y="434"/>
                  </a:moveTo>
                  <a:cubicBezTo>
                    <a:pt x="7349" y="434"/>
                    <a:pt x="9244" y="2375"/>
                    <a:pt x="9291" y="4686"/>
                  </a:cubicBezTo>
                  <a:cubicBezTo>
                    <a:pt x="9244" y="6997"/>
                    <a:pt x="7396" y="8938"/>
                    <a:pt x="5039" y="8938"/>
                  </a:cubicBezTo>
                  <a:cubicBezTo>
                    <a:pt x="2681" y="8938"/>
                    <a:pt x="787" y="6997"/>
                    <a:pt x="787" y="4686"/>
                  </a:cubicBezTo>
                  <a:cubicBezTo>
                    <a:pt x="787" y="2375"/>
                    <a:pt x="2681" y="434"/>
                    <a:pt x="5039" y="434"/>
                  </a:cubicBezTo>
                  <a:close/>
                  <a:moveTo>
                    <a:pt x="5069" y="1"/>
                  </a:moveTo>
                  <a:cubicBezTo>
                    <a:pt x="3686" y="1"/>
                    <a:pt x="2312" y="605"/>
                    <a:pt x="1387" y="1728"/>
                  </a:cubicBezTo>
                  <a:cubicBezTo>
                    <a:pt x="139" y="3207"/>
                    <a:pt x="1" y="5379"/>
                    <a:pt x="971" y="7089"/>
                  </a:cubicBezTo>
                  <a:cubicBezTo>
                    <a:pt x="1848" y="8523"/>
                    <a:pt x="3446" y="9374"/>
                    <a:pt x="5084" y="9374"/>
                  </a:cubicBezTo>
                  <a:cubicBezTo>
                    <a:pt x="5346" y="9374"/>
                    <a:pt x="5609" y="9352"/>
                    <a:pt x="5870" y="9307"/>
                  </a:cubicBezTo>
                  <a:cubicBezTo>
                    <a:pt x="8107" y="8897"/>
                    <a:pt x="9622" y="6954"/>
                    <a:pt x="9704" y="4769"/>
                  </a:cubicBezTo>
                  <a:lnTo>
                    <a:pt x="9704" y="4769"/>
                  </a:lnTo>
                  <a:cubicBezTo>
                    <a:pt x="9710" y="4745"/>
                    <a:pt x="9712" y="4717"/>
                    <a:pt x="9706" y="4686"/>
                  </a:cubicBezTo>
                  <a:lnTo>
                    <a:pt x="9706" y="4686"/>
                  </a:lnTo>
                  <a:cubicBezTo>
                    <a:pt x="9706" y="4686"/>
                    <a:pt x="9706" y="4686"/>
                    <a:pt x="9706" y="4686"/>
                  </a:cubicBezTo>
                  <a:cubicBezTo>
                    <a:pt x="9711" y="4658"/>
                    <a:pt x="9711" y="4632"/>
                    <a:pt x="9706" y="4610"/>
                  </a:cubicBezTo>
                  <a:lnTo>
                    <a:pt x="9706" y="4610"/>
                  </a:lnTo>
                  <a:cubicBezTo>
                    <a:pt x="9676" y="2699"/>
                    <a:pt x="8527" y="979"/>
                    <a:pt x="6702" y="295"/>
                  </a:cubicBezTo>
                  <a:cubicBezTo>
                    <a:pt x="6175" y="97"/>
                    <a:pt x="562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17" name="Google Shape;517;p35"/>
            <p:cNvGrpSpPr/>
            <p:nvPr/>
          </p:nvGrpSpPr>
          <p:grpSpPr>
            <a:xfrm>
              <a:off x="0" y="4284275"/>
              <a:ext cx="1461105" cy="859225"/>
              <a:chOff x="0" y="4284275"/>
              <a:chExt cx="1461105" cy="859225"/>
            </a:xfrm>
          </p:grpSpPr>
          <p:sp>
            <p:nvSpPr>
              <p:cNvPr id="518" name="Google Shape;518;p35"/>
              <p:cNvSpPr/>
              <p:nvPr/>
            </p:nvSpPr>
            <p:spPr>
              <a:xfrm rot="10800000" flipH="1">
                <a:off x="0" y="4284275"/>
                <a:ext cx="1461105" cy="859225"/>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35"/>
              <p:cNvSpPr/>
              <p:nvPr/>
            </p:nvSpPr>
            <p:spPr>
              <a:xfrm rot="10800000" flipH="1">
                <a:off x="0" y="4382813"/>
                <a:ext cx="1275458" cy="760687"/>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0" name="Google Shape;520;p35"/>
            <p:cNvSpPr/>
            <p:nvPr/>
          </p:nvSpPr>
          <p:spPr>
            <a:xfrm rot="-5400000" flipH="1">
              <a:off x="226600" y="-124800"/>
              <a:ext cx="887400" cy="1136975"/>
            </a:xfrm>
            <a:custGeom>
              <a:avLst/>
              <a:gdLst/>
              <a:ahLst/>
              <a:cxnLst/>
              <a:rect l="l" t="t" r="r" b="b"/>
              <a:pathLst>
                <a:path w="35496" h="45479" extrusionOk="0">
                  <a:moveTo>
                    <a:pt x="1" y="1"/>
                  </a:moveTo>
                  <a:lnTo>
                    <a:pt x="1" y="45479"/>
                  </a:lnTo>
                  <a:cubicBezTo>
                    <a:pt x="3236" y="44555"/>
                    <a:pt x="6564" y="44046"/>
                    <a:pt x="9937" y="43907"/>
                  </a:cubicBezTo>
                  <a:cubicBezTo>
                    <a:pt x="10767" y="43878"/>
                    <a:pt x="11605" y="43869"/>
                    <a:pt x="12447" y="43869"/>
                  </a:cubicBezTo>
                  <a:cubicBezTo>
                    <a:pt x="13794" y="43869"/>
                    <a:pt x="15152" y="43892"/>
                    <a:pt x="16504" y="43892"/>
                  </a:cubicBezTo>
                  <a:cubicBezTo>
                    <a:pt x="20896" y="43892"/>
                    <a:pt x="25220" y="43646"/>
                    <a:pt x="28886" y="41550"/>
                  </a:cubicBezTo>
                  <a:cubicBezTo>
                    <a:pt x="33000" y="39193"/>
                    <a:pt x="35496" y="34525"/>
                    <a:pt x="35033" y="29996"/>
                  </a:cubicBezTo>
                  <a:cubicBezTo>
                    <a:pt x="34571" y="25513"/>
                    <a:pt x="31151" y="21353"/>
                    <a:pt x="26622" y="19782"/>
                  </a:cubicBezTo>
                  <a:cubicBezTo>
                    <a:pt x="23433" y="18673"/>
                    <a:pt x="19828" y="18765"/>
                    <a:pt x="16778" y="17379"/>
                  </a:cubicBezTo>
                  <a:cubicBezTo>
                    <a:pt x="12988" y="15715"/>
                    <a:pt x="10584" y="12156"/>
                    <a:pt x="8458" y="8782"/>
                  </a:cubicBezTo>
                  <a:cubicBezTo>
                    <a:pt x="6286" y="5408"/>
                    <a:pt x="3975" y="1803"/>
                    <a:pt x="186" y="93"/>
                  </a:cubicBezTo>
                  <a:cubicBezTo>
                    <a:pt x="139" y="47"/>
                    <a:pt x="47"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 name="Picture 10"/>
          <p:cNvPicPr>
            <a:picLocks noChangeAspect="1"/>
          </p:cNvPicPr>
          <p:nvPr userDrawn="1"/>
        </p:nvPicPr>
        <p:blipFill>
          <a:blip r:embed="rId2"/>
          <a:stretch>
            <a:fillRect/>
          </a:stretch>
        </p:blipFill>
        <p:spPr>
          <a:xfrm>
            <a:off x="7958087" y="56207"/>
            <a:ext cx="1131345" cy="715352"/>
          </a:xfrm>
          <a:prstGeom prst="rect">
            <a:avLst/>
          </a:prstGeom>
        </p:spPr>
      </p:pic>
    </p:spTree>
    <p:extLst>
      <p:ext uri="{BB962C8B-B14F-4D97-AF65-F5344CB8AC3E}">
        <p14:creationId xmlns:p14="http://schemas.microsoft.com/office/powerpoint/2010/main" val="385701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txBox="1">
            <a:spLocks noGrp="1"/>
          </p:cNvSpPr>
          <p:nvPr>
            <p:ph type="body" idx="1"/>
          </p:nvPr>
        </p:nvSpPr>
        <p:spPr>
          <a:xfrm>
            <a:off x="720000" y="1401575"/>
            <a:ext cx="1922700" cy="3054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2" name="Google Shape;42;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43" name="Google Shape;43;p4"/>
          <p:cNvGrpSpPr/>
          <p:nvPr/>
        </p:nvGrpSpPr>
        <p:grpSpPr>
          <a:xfrm>
            <a:off x="0" y="0"/>
            <a:ext cx="9144075" cy="5143500"/>
            <a:chOff x="0" y="0"/>
            <a:chExt cx="9144075" cy="5143500"/>
          </a:xfrm>
        </p:grpSpPr>
        <p:grpSp>
          <p:nvGrpSpPr>
            <p:cNvPr id="44" name="Google Shape;44;p4"/>
            <p:cNvGrpSpPr/>
            <p:nvPr/>
          </p:nvGrpSpPr>
          <p:grpSpPr>
            <a:xfrm>
              <a:off x="7182590" y="0"/>
              <a:ext cx="1961484" cy="1505875"/>
              <a:chOff x="7182590" y="0"/>
              <a:chExt cx="1961484" cy="1505875"/>
            </a:xfrm>
          </p:grpSpPr>
          <p:sp>
            <p:nvSpPr>
              <p:cNvPr id="45" name="Google Shape;45;p4"/>
              <p:cNvSpPr/>
              <p:nvPr/>
            </p:nvSpPr>
            <p:spPr>
              <a:xfrm>
                <a:off x="7182590" y="0"/>
                <a:ext cx="1961484" cy="979837"/>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4"/>
              <p:cNvSpPr/>
              <p:nvPr/>
            </p:nvSpPr>
            <p:spPr>
              <a:xfrm>
                <a:off x="7624575" y="0"/>
                <a:ext cx="541925" cy="219575"/>
              </a:xfrm>
              <a:custGeom>
                <a:avLst/>
                <a:gdLst/>
                <a:ahLst/>
                <a:cxnLst/>
                <a:rect l="l" t="t" r="r" b="b"/>
                <a:pathLst>
                  <a:path w="21677" h="8783" extrusionOk="0">
                    <a:moveTo>
                      <a:pt x="0" y="1"/>
                    </a:moveTo>
                    <a:cubicBezTo>
                      <a:pt x="1017" y="5039"/>
                      <a:pt x="5500" y="8782"/>
                      <a:pt x="10815" y="8782"/>
                    </a:cubicBezTo>
                    <a:cubicBezTo>
                      <a:pt x="16176" y="8782"/>
                      <a:pt x="20613" y="5039"/>
                      <a:pt x="21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4"/>
              <p:cNvSpPr/>
              <p:nvPr/>
            </p:nvSpPr>
            <p:spPr>
              <a:xfrm>
                <a:off x="7966575" y="0"/>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48;p4"/>
            <p:cNvGrpSpPr/>
            <p:nvPr/>
          </p:nvGrpSpPr>
          <p:grpSpPr>
            <a:xfrm>
              <a:off x="0" y="3834088"/>
              <a:ext cx="2086203" cy="1309413"/>
              <a:chOff x="0" y="3834088"/>
              <a:chExt cx="2086203" cy="1309413"/>
            </a:xfrm>
          </p:grpSpPr>
          <p:sp>
            <p:nvSpPr>
              <p:cNvPr id="49" name="Google Shape;49;p4"/>
              <p:cNvSpPr/>
              <p:nvPr/>
            </p:nvSpPr>
            <p:spPr>
              <a:xfrm rot="10800000" flipH="1">
                <a:off x="0" y="4080084"/>
                <a:ext cx="1808330" cy="1063416"/>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4"/>
              <p:cNvSpPr/>
              <p:nvPr/>
            </p:nvSpPr>
            <p:spPr>
              <a:xfrm rot="10800000" flipH="1">
                <a:off x="1297889" y="4656091"/>
                <a:ext cx="788315" cy="487409"/>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4"/>
              <p:cNvSpPr/>
              <p:nvPr/>
            </p:nvSpPr>
            <p:spPr>
              <a:xfrm rot="10800000" flipH="1">
                <a:off x="0" y="4418998"/>
                <a:ext cx="1214787" cy="724502"/>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4"/>
              <p:cNvSpPr/>
              <p:nvPr/>
            </p:nvSpPr>
            <p:spPr>
              <a:xfrm>
                <a:off x="240000" y="3834088"/>
                <a:ext cx="447007" cy="429635"/>
              </a:xfrm>
              <a:custGeom>
                <a:avLst/>
                <a:gdLst/>
                <a:ahLst/>
                <a:cxnLst/>
                <a:rect l="l" t="t" r="r" b="b"/>
                <a:pathLst>
                  <a:path w="9752" h="9373" extrusionOk="0">
                    <a:moveTo>
                      <a:pt x="5038" y="433"/>
                    </a:moveTo>
                    <a:cubicBezTo>
                      <a:pt x="7395" y="433"/>
                      <a:pt x="9243" y="2374"/>
                      <a:pt x="9290" y="4685"/>
                    </a:cubicBezTo>
                    <a:cubicBezTo>
                      <a:pt x="9243" y="6996"/>
                      <a:pt x="7395" y="8937"/>
                      <a:pt x="5038" y="8937"/>
                    </a:cubicBezTo>
                    <a:cubicBezTo>
                      <a:pt x="2681" y="8937"/>
                      <a:pt x="786" y="6996"/>
                      <a:pt x="786" y="4685"/>
                    </a:cubicBezTo>
                    <a:cubicBezTo>
                      <a:pt x="786" y="2374"/>
                      <a:pt x="2727" y="433"/>
                      <a:pt x="5038" y="433"/>
                    </a:cubicBezTo>
                    <a:close/>
                    <a:moveTo>
                      <a:pt x="5069" y="0"/>
                    </a:moveTo>
                    <a:cubicBezTo>
                      <a:pt x="3689" y="0"/>
                      <a:pt x="2325" y="604"/>
                      <a:pt x="1433" y="1727"/>
                    </a:cubicBezTo>
                    <a:cubicBezTo>
                      <a:pt x="185" y="3206"/>
                      <a:pt x="0" y="5424"/>
                      <a:pt x="1017" y="7088"/>
                    </a:cubicBezTo>
                    <a:cubicBezTo>
                      <a:pt x="1854" y="8523"/>
                      <a:pt x="3446" y="9373"/>
                      <a:pt x="5083" y="9373"/>
                    </a:cubicBezTo>
                    <a:cubicBezTo>
                      <a:pt x="5345" y="9373"/>
                      <a:pt x="5608" y="9351"/>
                      <a:pt x="5870" y="9307"/>
                    </a:cubicBezTo>
                    <a:cubicBezTo>
                      <a:pt x="8130" y="8891"/>
                      <a:pt x="9700" y="6910"/>
                      <a:pt x="9752" y="4697"/>
                    </a:cubicBezTo>
                    <a:lnTo>
                      <a:pt x="9752" y="4697"/>
                    </a:lnTo>
                    <a:cubicBezTo>
                      <a:pt x="9752" y="4693"/>
                      <a:pt x="9752" y="4689"/>
                      <a:pt x="9752" y="4685"/>
                    </a:cubicBezTo>
                    <a:lnTo>
                      <a:pt x="9752" y="4685"/>
                    </a:lnTo>
                    <a:cubicBezTo>
                      <a:pt x="9752" y="4685"/>
                      <a:pt x="9752" y="4685"/>
                      <a:pt x="9752" y="4685"/>
                    </a:cubicBezTo>
                    <a:cubicBezTo>
                      <a:pt x="9752" y="4680"/>
                      <a:pt x="9752" y="4676"/>
                      <a:pt x="9752" y="4671"/>
                    </a:cubicBezTo>
                    <a:lnTo>
                      <a:pt x="9752" y="4671"/>
                    </a:lnTo>
                    <a:cubicBezTo>
                      <a:pt x="9700" y="2736"/>
                      <a:pt x="8546" y="986"/>
                      <a:pt x="6702" y="294"/>
                    </a:cubicBezTo>
                    <a:cubicBezTo>
                      <a:pt x="6174" y="96"/>
                      <a:pt x="5620"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4" name="Picture 13"/>
          <p:cNvPicPr>
            <a:picLocks noChangeAspect="1"/>
          </p:cNvPicPr>
          <p:nvPr userDrawn="1"/>
        </p:nvPicPr>
        <p:blipFill>
          <a:blip r:embed="rId2"/>
          <a:stretch>
            <a:fillRect/>
          </a:stretch>
        </p:blipFill>
        <p:spPr>
          <a:xfrm>
            <a:off x="7958087" y="56207"/>
            <a:ext cx="1131345" cy="71535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0"/>
        <p:cNvGrpSpPr/>
        <p:nvPr/>
      </p:nvGrpSpPr>
      <p:grpSpPr>
        <a:xfrm>
          <a:off x="0" y="0"/>
          <a:ext cx="0" cy="0"/>
          <a:chOff x="0" y="0"/>
          <a:chExt cx="0" cy="0"/>
        </a:xfrm>
      </p:grpSpPr>
      <p:sp>
        <p:nvSpPr>
          <p:cNvPr id="101" name="Google Shape;101;p9"/>
          <p:cNvSpPr txBox="1">
            <a:spLocks noGrp="1"/>
          </p:cNvSpPr>
          <p:nvPr>
            <p:ph type="subTitle" idx="1"/>
          </p:nvPr>
        </p:nvSpPr>
        <p:spPr>
          <a:xfrm>
            <a:off x="3867153" y="2226345"/>
            <a:ext cx="4207800" cy="14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02" name="Google Shape;102;p9"/>
          <p:cNvSpPr txBox="1">
            <a:spLocks noGrp="1"/>
          </p:cNvSpPr>
          <p:nvPr>
            <p:ph type="title"/>
          </p:nvPr>
        </p:nvSpPr>
        <p:spPr>
          <a:xfrm>
            <a:off x="3867289" y="1396575"/>
            <a:ext cx="4207800" cy="818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grpSp>
        <p:nvGrpSpPr>
          <p:cNvPr id="103" name="Google Shape;103;p9"/>
          <p:cNvGrpSpPr/>
          <p:nvPr/>
        </p:nvGrpSpPr>
        <p:grpSpPr>
          <a:xfrm>
            <a:off x="0" y="0"/>
            <a:ext cx="9143979" cy="5143505"/>
            <a:chOff x="0" y="0"/>
            <a:chExt cx="9143979" cy="5143505"/>
          </a:xfrm>
        </p:grpSpPr>
        <p:grpSp>
          <p:nvGrpSpPr>
            <p:cNvPr id="104" name="Google Shape;104;p9"/>
            <p:cNvGrpSpPr/>
            <p:nvPr/>
          </p:nvGrpSpPr>
          <p:grpSpPr>
            <a:xfrm>
              <a:off x="6041276" y="0"/>
              <a:ext cx="3102703" cy="5143505"/>
              <a:chOff x="6041276" y="0"/>
              <a:chExt cx="3102703" cy="5143505"/>
            </a:xfrm>
          </p:grpSpPr>
          <p:sp>
            <p:nvSpPr>
              <p:cNvPr id="105" name="Google Shape;105;p9"/>
              <p:cNvSpPr/>
              <p:nvPr/>
            </p:nvSpPr>
            <p:spPr>
              <a:xfrm>
                <a:off x="7183425" y="0"/>
                <a:ext cx="1960498" cy="979345"/>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 name="Google Shape;106;p9"/>
              <p:cNvGrpSpPr/>
              <p:nvPr/>
            </p:nvGrpSpPr>
            <p:grpSpPr>
              <a:xfrm>
                <a:off x="6041276" y="0"/>
                <a:ext cx="3102703" cy="5143505"/>
                <a:chOff x="3595301" y="319525"/>
                <a:chExt cx="3102703" cy="5143505"/>
              </a:xfrm>
            </p:grpSpPr>
            <p:sp>
              <p:nvSpPr>
                <p:cNvPr id="107" name="Google Shape;107;p9"/>
                <p:cNvSpPr/>
                <p:nvPr/>
              </p:nvSpPr>
              <p:spPr>
                <a:xfrm>
                  <a:off x="3595301" y="4775875"/>
                  <a:ext cx="2811062" cy="687155"/>
                </a:xfrm>
                <a:custGeom>
                  <a:avLst/>
                  <a:gdLst/>
                  <a:ahLst/>
                  <a:cxnLst/>
                  <a:rect l="l" t="t" r="r" b="b"/>
                  <a:pathLst>
                    <a:path w="107549" h="26290" extrusionOk="0">
                      <a:moveTo>
                        <a:pt x="72957" y="0"/>
                      </a:moveTo>
                      <a:cubicBezTo>
                        <a:pt x="70106" y="0"/>
                        <a:pt x="67301" y="530"/>
                        <a:pt x="64751" y="1794"/>
                      </a:cubicBezTo>
                      <a:cubicBezTo>
                        <a:pt x="59713" y="4244"/>
                        <a:pt x="56247" y="9235"/>
                        <a:pt x="51071" y="11361"/>
                      </a:cubicBezTo>
                      <a:cubicBezTo>
                        <a:pt x="48983" y="12223"/>
                        <a:pt x="46840" y="12551"/>
                        <a:pt x="44659" y="12551"/>
                      </a:cubicBezTo>
                      <a:cubicBezTo>
                        <a:pt x="37952" y="12551"/>
                        <a:pt x="30881" y="9456"/>
                        <a:pt x="23941" y="9281"/>
                      </a:cubicBezTo>
                      <a:cubicBezTo>
                        <a:pt x="23715" y="9275"/>
                        <a:pt x="23490" y="9271"/>
                        <a:pt x="23264" y="9271"/>
                      </a:cubicBezTo>
                      <a:cubicBezTo>
                        <a:pt x="15682" y="9271"/>
                        <a:pt x="8185" y="13022"/>
                        <a:pt x="3652" y="19126"/>
                      </a:cubicBezTo>
                      <a:cubicBezTo>
                        <a:pt x="2034" y="21298"/>
                        <a:pt x="786" y="23701"/>
                        <a:pt x="1" y="26289"/>
                      </a:cubicBezTo>
                      <a:lnTo>
                        <a:pt x="107548" y="26289"/>
                      </a:lnTo>
                      <a:cubicBezTo>
                        <a:pt x="106670" y="23886"/>
                        <a:pt x="105561" y="21529"/>
                        <a:pt x="104221" y="19311"/>
                      </a:cubicBezTo>
                      <a:cubicBezTo>
                        <a:pt x="99275" y="11084"/>
                        <a:pt x="91280" y="4660"/>
                        <a:pt x="82129" y="1609"/>
                      </a:cubicBezTo>
                      <a:cubicBezTo>
                        <a:pt x="79195" y="623"/>
                        <a:pt x="76049" y="0"/>
                        <a:pt x="72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9"/>
                <p:cNvSpPr/>
                <p:nvPr/>
              </p:nvSpPr>
              <p:spPr>
                <a:xfrm>
                  <a:off x="4771131" y="4775922"/>
                  <a:ext cx="942234" cy="687077"/>
                </a:xfrm>
                <a:custGeom>
                  <a:avLst/>
                  <a:gdLst/>
                  <a:ahLst/>
                  <a:cxnLst/>
                  <a:rect l="l" t="t" r="r" b="b"/>
                  <a:pathLst>
                    <a:path w="39424" h="28748" extrusionOk="0">
                      <a:moveTo>
                        <a:pt x="19735" y="0"/>
                      </a:moveTo>
                      <a:cubicBezTo>
                        <a:pt x="8828" y="0"/>
                        <a:pt x="1" y="8828"/>
                        <a:pt x="1" y="19735"/>
                      </a:cubicBezTo>
                      <a:cubicBezTo>
                        <a:pt x="1" y="22970"/>
                        <a:pt x="786" y="26021"/>
                        <a:pt x="2173" y="28747"/>
                      </a:cubicBezTo>
                      <a:lnTo>
                        <a:pt x="37252" y="28747"/>
                      </a:lnTo>
                      <a:cubicBezTo>
                        <a:pt x="38638" y="26021"/>
                        <a:pt x="39424" y="22970"/>
                        <a:pt x="39424" y="19735"/>
                      </a:cubicBezTo>
                      <a:cubicBezTo>
                        <a:pt x="39424" y="8828"/>
                        <a:pt x="30596" y="0"/>
                        <a:pt x="19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9"/>
                <p:cNvSpPr/>
                <p:nvPr/>
              </p:nvSpPr>
              <p:spPr>
                <a:xfrm rot="10800000">
                  <a:off x="5286486" y="319525"/>
                  <a:ext cx="1164265" cy="687149"/>
                </a:xfrm>
                <a:custGeom>
                  <a:avLst/>
                  <a:gdLst/>
                  <a:ahLst/>
                  <a:cxnLst/>
                  <a:rect l="l" t="t" r="r" b="b"/>
                  <a:pathLst>
                    <a:path w="48714" h="28751" extrusionOk="0">
                      <a:moveTo>
                        <a:pt x="15158" y="0"/>
                      </a:moveTo>
                      <a:cubicBezTo>
                        <a:pt x="14900" y="0"/>
                        <a:pt x="14639" y="16"/>
                        <a:pt x="14374" y="49"/>
                      </a:cubicBezTo>
                      <a:cubicBezTo>
                        <a:pt x="10122" y="558"/>
                        <a:pt x="8551" y="4995"/>
                        <a:pt x="9059" y="8461"/>
                      </a:cubicBezTo>
                      <a:cubicBezTo>
                        <a:pt x="9522" y="11927"/>
                        <a:pt x="11093" y="15578"/>
                        <a:pt x="9383" y="18814"/>
                      </a:cubicBezTo>
                      <a:cubicBezTo>
                        <a:pt x="8043" y="21356"/>
                        <a:pt x="4900" y="22973"/>
                        <a:pt x="2543" y="25053"/>
                      </a:cubicBezTo>
                      <a:cubicBezTo>
                        <a:pt x="1387" y="26070"/>
                        <a:pt x="417" y="27410"/>
                        <a:pt x="1" y="28750"/>
                      </a:cubicBezTo>
                      <a:lnTo>
                        <a:pt x="48344" y="28750"/>
                      </a:lnTo>
                      <a:cubicBezTo>
                        <a:pt x="48575" y="27780"/>
                        <a:pt x="48714" y="26763"/>
                        <a:pt x="48668" y="25792"/>
                      </a:cubicBezTo>
                      <a:cubicBezTo>
                        <a:pt x="48437" y="19923"/>
                        <a:pt x="43168" y="14423"/>
                        <a:pt x="36235" y="12759"/>
                      </a:cubicBezTo>
                      <a:cubicBezTo>
                        <a:pt x="33508" y="12158"/>
                        <a:pt x="30504" y="12020"/>
                        <a:pt x="28101" y="10772"/>
                      </a:cubicBezTo>
                      <a:cubicBezTo>
                        <a:pt x="25328" y="9293"/>
                        <a:pt x="23988" y="6566"/>
                        <a:pt x="22278" y="4255"/>
                      </a:cubicBezTo>
                      <a:cubicBezTo>
                        <a:pt x="20703" y="2128"/>
                        <a:pt x="18150" y="0"/>
                        <a:pt x="15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9"/>
                <p:cNvSpPr/>
                <p:nvPr/>
              </p:nvSpPr>
              <p:spPr>
                <a:xfrm>
                  <a:off x="5712425" y="4390411"/>
                  <a:ext cx="985579" cy="1072591"/>
                </a:xfrm>
                <a:custGeom>
                  <a:avLst/>
                  <a:gdLst/>
                  <a:ahLst/>
                  <a:cxnLst/>
                  <a:rect l="l" t="t" r="r" b="b"/>
                  <a:pathLst>
                    <a:path w="45387" h="49394" extrusionOk="0">
                      <a:moveTo>
                        <a:pt x="10644" y="0"/>
                      </a:moveTo>
                      <a:cubicBezTo>
                        <a:pt x="5708" y="0"/>
                        <a:pt x="724" y="4076"/>
                        <a:pt x="417" y="9138"/>
                      </a:cubicBezTo>
                      <a:cubicBezTo>
                        <a:pt x="1" y="16856"/>
                        <a:pt x="8459" y="22772"/>
                        <a:pt x="8597" y="30490"/>
                      </a:cubicBezTo>
                      <a:cubicBezTo>
                        <a:pt x="8690" y="36684"/>
                        <a:pt x="3375" y="41952"/>
                        <a:pt x="3144" y="48146"/>
                      </a:cubicBezTo>
                      <a:cubicBezTo>
                        <a:pt x="3144" y="48561"/>
                        <a:pt x="3144" y="48977"/>
                        <a:pt x="3144" y="49393"/>
                      </a:cubicBezTo>
                      <a:lnTo>
                        <a:pt x="45386" y="49393"/>
                      </a:lnTo>
                      <a:lnTo>
                        <a:pt x="45386" y="24944"/>
                      </a:lnTo>
                      <a:cubicBezTo>
                        <a:pt x="37437" y="23789"/>
                        <a:pt x="30550" y="22033"/>
                        <a:pt x="24912" y="13852"/>
                      </a:cubicBezTo>
                      <a:cubicBezTo>
                        <a:pt x="21538" y="8999"/>
                        <a:pt x="19181" y="2668"/>
                        <a:pt x="13635" y="542"/>
                      </a:cubicBezTo>
                      <a:cubicBezTo>
                        <a:pt x="12667" y="172"/>
                        <a:pt x="11656" y="0"/>
                        <a:pt x="10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1" name="Google Shape;111;p9"/>
            <p:cNvGrpSpPr/>
            <p:nvPr/>
          </p:nvGrpSpPr>
          <p:grpSpPr>
            <a:xfrm>
              <a:off x="0" y="0"/>
              <a:ext cx="1659505" cy="1310476"/>
              <a:chOff x="0" y="0"/>
              <a:chExt cx="1659505" cy="1310476"/>
            </a:xfrm>
          </p:grpSpPr>
          <p:grpSp>
            <p:nvGrpSpPr>
              <p:cNvPr id="112" name="Google Shape;112;p9"/>
              <p:cNvGrpSpPr/>
              <p:nvPr/>
            </p:nvGrpSpPr>
            <p:grpSpPr>
              <a:xfrm>
                <a:off x="283145" y="0"/>
                <a:ext cx="1376360" cy="1310476"/>
                <a:chOff x="1200520" y="238125"/>
                <a:chExt cx="1376360" cy="1310476"/>
              </a:xfrm>
            </p:grpSpPr>
            <p:sp>
              <p:nvSpPr>
                <p:cNvPr id="113" name="Google Shape;113;p9"/>
                <p:cNvSpPr/>
                <p:nvPr/>
              </p:nvSpPr>
              <p:spPr>
                <a:xfrm>
                  <a:off x="1200520" y="238125"/>
                  <a:ext cx="1341410" cy="1310476"/>
                </a:xfrm>
                <a:custGeom>
                  <a:avLst/>
                  <a:gdLst/>
                  <a:ahLst/>
                  <a:cxnLst/>
                  <a:rect l="l" t="t" r="r" b="b"/>
                  <a:pathLst>
                    <a:path w="50562" h="49396" extrusionOk="0">
                      <a:moveTo>
                        <a:pt x="0" y="0"/>
                      </a:moveTo>
                      <a:cubicBezTo>
                        <a:pt x="1756" y="4437"/>
                        <a:pt x="2588" y="9613"/>
                        <a:pt x="3559" y="14327"/>
                      </a:cubicBezTo>
                      <a:cubicBezTo>
                        <a:pt x="4761" y="20521"/>
                        <a:pt x="6702" y="26529"/>
                        <a:pt x="9290" y="32306"/>
                      </a:cubicBezTo>
                      <a:cubicBezTo>
                        <a:pt x="11277" y="36882"/>
                        <a:pt x="13773" y="41365"/>
                        <a:pt x="17470" y="44692"/>
                      </a:cubicBezTo>
                      <a:cubicBezTo>
                        <a:pt x="20609" y="47483"/>
                        <a:pt x="24691" y="49396"/>
                        <a:pt x="28816" y="49396"/>
                      </a:cubicBezTo>
                      <a:cubicBezTo>
                        <a:pt x="29610" y="49396"/>
                        <a:pt x="30406" y="49325"/>
                        <a:pt x="31197" y="49175"/>
                      </a:cubicBezTo>
                      <a:cubicBezTo>
                        <a:pt x="36096" y="48297"/>
                        <a:pt x="40440" y="43907"/>
                        <a:pt x="40348" y="38915"/>
                      </a:cubicBezTo>
                      <a:cubicBezTo>
                        <a:pt x="40255" y="33600"/>
                        <a:pt x="35588" y="28562"/>
                        <a:pt x="37436" y="23571"/>
                      </a:cubicBezTo>
                      <a:cubicBezTo>
                        <a:pt x="38915" y="19504"/>
                        <a:pt x="43953" y="18071"/>
                        <a:pt x="46957" y="14882"/>
                      </a:cubicBezTo>
                      <a:cubicBezTo>
                        <a:pt x="50562" y="11000"/>
                        <a:pt x="50562" y="4899"/>
                        <a:pt x="48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9"/>
                <p:cNvSpPr/>
                <p:nvPr/>
              </p:nvSpPr>
              <p:spPr>
                <a:xfrm>
                  <a:off x="2108905" y="421825"/>
                  <a:ext cx="467975" cy="436400"/>
                </a:xfrm>
                <a:custGeom>
                  <a:avLst/>
                  <a:gdLst/>
                  <a:ahLst/>
                  <a:cxnLst/>
                  <a:rect l="l" t="t" r="r" b="b"/>
                  <a:pathLst>
                    <a:path w="18719" h="17456" extrusionOk="0">
                      <a:moveTo>
                        <a:pt x="9475" y="463"/>
                      </a:moveTo>
                      <a:cubicBezTo>
                        <a:pt x="12941" y="509"/>
                        <a:pt x="16130" y="2635"/>
                        <a:pt x="17285" y="5963"/>
                      </a:cubicBezTo>
                      <a:cubicBezTo>
                        <a:pt x="18441" y="9198"/>
                        <a:pt x="17424" y="12895"/>
                        <a:pt x="14790" y="15114"/>
                      </a:cubicBezTo>
                      <a:cubicBezTo>
                        <a:pt x="13282" y="16387"/>
                        <a:pt x="11380" y="17032"/>
                        <a:pt x="9469" y="17032"/>
                      </a:cubicBezTo>
                      <a:cubicBezTo>
                        <a:pt x="7983" y="17032"/>
                        <a:pt x="6491" y="16642"/>
                        <a:pt x="5176" y="15853"/>
                      </a:cubicBezTo>
                      <a:cubicBezTo>
                        <a:pt x="2219" y="14051"/>
                        <a:pt x="647" y="10446"/>
                        <a:pt x="1340" y="7026"/>
                      </a:cubicBezTo>
                      <a:cubicBezTo>
                        <a:pt x="2172" y="3190"/>
                        <a:pt x="5592" y="509"/>
                        <a:pt x="9475" y="463"/>
                      </a:cubicBezTo>
                      <a:close/>
                      <a:moveTo>
                        <a:pt x="9475" y="1"/>
                      </a:moveTo>
                      <a:cubicBezTo>
                        <a:pt x="9473" y="1"/>
                        <a:pt x="9470" y="1"/>
                        <a:pt x="9468" y="1"/>
                      </a:cubicBezTo>
                      <a:lnTo>
                        <a:pt x="9468" y="1"/>
                      </a:lnTo>
                      <a:cubicBezTo>
                        <a:pt x="5820" y="49"/>
                        <a:pt x="2541" y="2313"/>
                        <a:pt x="1294" y="5732"/>
                      </a:cubicBezTo>
                      <a:cubicBezTo>
                        <a:pt x="0" y="9198"/>
                        <a:pt x="1109" y="13173"/>
                        <a:pt x="3929" y="15483"/>
                      </a:cubicBezTo>
                      <a:cubicBezTo>
                        <a:pt x="5516" y="16784"/>
                        <a:pt x="7513" y="17455"/>
                        <a:pt x="9516" y="17455"/>
                      </a:cubicBezTo>
                      <a:cubicBezTo>
                        <a:pt x="11072" y="17455"/>
                        <a:pt x="12630" y="17051"/>
                        <a:pt x="14004" y="16223"/>
                      </a:cubicBezTo>
                      <a:cubicBezTo>
                        <a:pt x="17101" y="14374"/>
                        <a:pt x="18718" y="10677"/>
                        <a:pt x="18071" y="7118"/>
                      </a:cubicBezTo>
                      <a:cubicBezTo>
                        <a:pt x="17286" y="3007"/>
                        <a:pt x="13638" y="50"/>
                        <a:pt x="9481" y="1"/>
                      </a:cubicBezTo>
                      <a:lnTo>
                        <a:pt x="9480" y="1"/>
                      </a:lnTo>
                      <a:cubicBezTo>
                        <a:pt x="9479" y="1"/>
                        <a:pt x="9477" y="1"/>
                        <a:pt x="9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 name="Google Shape;115;p9"/>
              <p:cNvSpPr/>
              <p:nvPr/>
            </p:nvSpPr>
            <p:spPr>
              <a:xfrm>
                <a:off x="0" y="0"/>
                <a:ext cx="754500" cy="404425"/>
              </a:xfrm>
              <a:custGeom>
                <a:avLst/>
                <a:gdLst/>
                <a:ahLst/>
                <a:cxnLst/>
                <a:rect l="l" t="t" r="r" b="b"/>
                <a:pathLst>
                  <a:path w="30180" h="16177" extrusionOk="0">
                    <a:moveTo>
                      <a:pt x="0" y="0"/>
                    </a:moveTo>
                    <a:lnTo>
                      <a:pt x="0" y="11785"/>
                    </a:lnTo>
                    <a:cubicBezTo>
                      <a:pt x="3189" y="14512"/>
                      <a:pt x="7533" y="16176"/>
                      <a:pt x="12294" y="16176"/>
                    </a:cubicBezTo>
                    <a:cubicBezTo>
                      <a:pt x="22138" y="16176"/>
                      <a:pt x="30180" y="8920"/>
                      <a:pt x="30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7" name="Picture 16"/>
          <p:cNvPicPr>
            <a:picLocks noChangeAspect="1"/>
          </p:cNvPicPr>
          <p:nvPr userDrawn="1"/>
        </p:nvPicPr>
        <p:blipFill>
          <a:blip r:embed="rId2"/>
          <a:stretch>
            <a:fillRect/>
          </a:stretch>
        </p:blipFill>
        <p:spPr>
          <a:xfrm>
            <a:off x="7958087" y="56207"/>
            <a:ext cx="1131345" cy="71535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9"/>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7958087" y="68733"/>
            <a:ext cx="1131345" cy="71535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0"/>
        <p:cNvGrpSpPr/>
        <p:nvPr/>
      </p:nvGrpSpPr>
      <p:grpSpPr>
        <a:xfrm>
          <a:off x="0" y="0"/>
          <a:ext cx="0" cy="0"/>
          <a:chOff x="0" y="0"/>
          <a:chExt cx="0" cy="0"/>
        </a:xfrm>
      </p:grpSpPr>
      <p:grpSp>
        <p:nvGrpSpPr>
          <p:cNvPr id="141" name="Google Shape;141;p13"/>
          <p:cNvGrpSpPr/>
          <p:nvPr/>
        </p:nvGrpSpPr>
        <p:grpSpPr>
          <a:xfrm>
            <a:off x="0" y="0"/>
            <a:ext cx="9144000" cy="5143505"/>
            <a:chOff x="0" y="0"/>
            <a:chExt cx="9144000" cy="5143505"/>
          </a:xfrm>
        </p:grpSpPr>
        <p:grpSp>
          <p:nvGrpSpPr>
            <p:cNvPr id="142" name="Google Shape;142;p13"/>
            <p:cNvGrpSpPr/>
            <p:nvPr/>
          </p:nvGrpSpPr>
          <p:grpSpPr>
            <a:xfrm>
              <a:off x="0" y="3692599"/>
              <a:ext cx="2807870" cy="1450906"/>
              <a:chOff x="917375" y="1116599"/>
              <a:chExt cx="2807870" cy="1450906"/>
            </a:xfrm>
          </p:grpSpPr>
          <p:sp>
            <p:nvSpPr>
              <p:cNvPr id="143" name="Google Shape;143;p13"/>
              <p:cNvSpPr/>
              <p:nvPr/>
            </p:nvSpPr>
            <p:spPr>
              <a:xfrm>
                <a:off x="917375" y="1603974"/>
                <a:ext cx="2059326" cy="963505"/>
              </a:xfrm>
              <a:custGeom>
                <a:avLst/>
                <a:gdLst/>
                <a:ahLst/>
                <a:cxnLst/>
                <a:rect l="l" t="t" r="r" b="b"/>
                <a:pathLst>
                  <a:path w="98674" h="46167" extrusionOk="0">
                    <a:moveTo>
                      <a:pt x="37020" y="1"/>
                    </a:moveTo>
                    <a:cubicBezTo>
                      <a:pt x="32826" y="1"/>
                      <a:pt x="28691" y="1973"/>
                      <a:pt x="24588" y="3277"/>
                    </a:cubicBezTo>
                    <a:cubicBezTo>
                      <a:pt x="20655" y="4519"/>
                      <a:pt x="16516" y="5120"/>
                      <a:pt x="12371" y="5120"/>
                    </a:cubicBezTo>
                    <a:cubicBezTo>
                      <a:pt x="8186" y="5120"/>
                      <a:pt x="3994" y="4507"/>
                      <a:pt x="0" y="3323"/>
                    </a:cubicBezTo>
                    <a:lnTo>
                      <a:pt x="0" y="46166"/>
                    </a:lnTo>
                    <a:lnTo>
                      <a:pt x="93405" y="46166"/>
                    </a:lnTo>
                    <a:cubicBezTo>
                      <a:pt x="96779" y="42007"/>
                      <a:pt x="98674" y="36692"/>
                      <a:pt x="98119" y="31469"/>
                    </a:cubicBezTo>
                    <a:cubicBezTo>
                      <a:pt x="97149" y="21995"/>
                      <a:pt x="88460" y="13676"/>
                      <a:pt x="78246" y="12520"/>
                    </a:cubicBezTo>
                    <a:cubicBezTo>
                      <a:pt x="77125" y="12396"/>
                      <a:pt x="75990" y="12349"/>
                      <a:pt x="74848" y="12349"/>
                    </a:cubicBezTo>
                    <a:cubicBezTo>
                      <a:pt x="71385" y="12349"/>
                      <a:pt x="67855" y="12780"/>
                      <a:pt x="64439" y="12780"/>
                    </a:cubicBezTo>
                    <a:cubicBezTo>
                      <a:pt x="61460" y="12780"/>
                      <a:pt x="58567" y="12452"/>
                      <a:pt x="55877" y="11226"/>
                    </a:cubicBezTo>
                    <a:cubicBezTo>
                      <a:pt x="49776" y="8453"/>
                      <a:pt x="46217" y="1659"/>
                      <a:pt x="39608" y="272"/>
                    </a:cubicBezTo>
                    <a:cubicBezTo>
                      <a:pt x="38743" y="84"/>
                      <a:pt x="37880" y="1"/>
                      <a:pt x="37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3"/>
              <p:cNvSpPr/>
              <p:nvPr/>
            </p:nvSpPr>
            <p:spPr>
              <a:xfrm>
                <a:off x="2198465" y="2037100"/>
                <a:ext cx="1526781" cy="530405"/>
              </a:xfrm>
              <a:custGeom>
                <a:avLst/>
                <a:gdLst/>
                <a:ahLst/>
                <a:cxnLst/>
                <a:rect l="l" t="t" r="r" b="b"/>
                <a:pathLst>
                  <a:path w="75705" h="26300" extrusionOk="0">
                    <a:moveTo>
                      <a:pt x="60272" y="0"/>
                    </a:moveTo>
                    <a:cubicBezTo>
                      <a:pt x="60209" y="0"/>
                      <a:pt x="60146" y="1"/>
                      <a:pt x="60083" y="2"/>
                    </a:cubicBezTo>
                    <a:cubicBezTo>
                      <a:pt x="53566" y="94"/>
                      <a:pt x="47928" y="4716"/>
                      <a:pt x="41411" y="4901"/>
                    </a:cubicBezTo>
                    <a:cubicBezTo>
                      <a:pt x="41286" y="4904"/>
                      <a:pt x="41161" y="4906"/>
                      <a:pt x="41036" y="4906"/>
                    </a:cubicBezTo>
                    <a:cubicBezTo>
                      <a:pt x="34593" y="4906"/>
                      <a:pt x="28628" y="651"/>
                      <a:pt x="22277" y="651"/>
                    </a:cubicBezTo>
                    <a:cubicBezTo>
                      <a:pt x="21756" y="651"/>
                      <a:pt x="21232" y="679"/>
                      <a:pt x="20706" y="741"/>
                    </a:cubicBezTo>
                    <a:cubicBezTo>
                      <a:pt x="14882" y="1434"/>
                      <a:pt x="10538" y="6102"/>
                      <a:pt x="7950" y="10909"/>
                    </a:cubicBezTo>
                    <a:cubicBezTo>
                      <a:pt x="5361" y="15716"/>
                      <a:pt x="3836" y="21077"/>
                      <a:pt x="555" y="25514"/>
                    </a:cubicBezTo>
                    <a:lnTo>
                      <a:pt x="555" y="25560"/>
                    </a:lnTo>
                    <a:cubicBezTo>
                      <a:pt x="370" y="25791"/>
                      <a:pt x="185" y="26022"/>
                      <a:pt x="0" y="26299"/>
                    </a:cubicBezTo>
                    <a:lnTo>
                      <a:pt x="70297" y="26299"/>
                    </a:lnTo>
                    <a:cubicBezTo>
                      <a:pt x="73948" y="21678"/>
                      <a:pt x="75704" y="15669"/>
                      <a:pt x="74040" y="10216"/>
                    </a:cubicBezTo>
                    <a:cubicBezTo>
                      <a:pt x="72347" y="4587"/>
                      <a:pt x="66621" y="0"/>
                      <a:pt x="60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3"/>
              <p:cNvSpPr/>
              <p:nvPr/>
            </p:nvSpPr>
            <p:spPr>
              <a:xfrm>
                <a:off x="1320600" y="1648461"/>
                <a:ext cx="316781" cy="305756"/>
              </a:xfrm>
              <a:custGeom>
                <a:avLst/>
                <a:gdLst/>
                <a:ahLst/>
                <a:cxnLst/>
                <a:rect l="l" t="t" r="r" b="b"/>
                <a:pathLst>
                  <a:path w="9712" h="9374" extrusionOk="0">
                    <a:moveTo>
                      <a:pt x="5039" y="434"/>
                    </a:moveTo>
                    <a:cubicBezTo>
                      <a:pt x="7349" y="434"/>
                      <a:pt x="9244" y="2375"/>
                      <a:pt x="9291" y="4686"/>
                    </a:cubicBezTo>
                    <a:cubicBezTo>
                      <a:pt x="9244" y="6997"/>
                      <a:pt x="7396" y="8938"/>
                      <a:pt x="5039" y="8938"/>
                    </a:cubicBezTo>
                    <a:cubicBezTo>
                      <a:pt x="2681" y="8938"/>
                      <a:pt x="787" y="6997"/>
                      <a:pt x="787" y="4686"/>
                    </a:cubicBezTo>
                    <a:cubicBezTo>
                      <a:pt x="787" y="2375"/>
                      <a:pt x="2681" y="434"/>
                      <a:pt x="5039" y="434"/>
                    </a:cubicBezTo>
                    <a:close/>
                    <a:moveTo>
                      <a:pt x="5069" y="1"/>
                    </a:moveTo>
                    <a:cubicBezTo>
                      <a:pt x="3686" y="1"/>
                      <a:pt x="2312" y="605"/>
                      <a:pt x="1387" y="1728"/>
                    </a:cubicBezTo>
                    <a:cubicBezTo>
                      <a:pt x="139" y="3207"/>
                      <a:pt x="1" y="5379"/>
                      <a:pt x="971" y="7089"/>
                    </a:cubicBezTo>
                    <a:cubicBezTo>
                      <a:pt x="1848" y="8523"/>
                      <a:pt x="3446" y="9374"/>
                      <a:pt x="5084" y="9374"/>
                    </a:cubicBezTo>
                    <a:cubicBezTo>
                      <a:pt x="5346" y="9374"/>
                      <a:pt x="5609" y="9352"/>
                      <a:pt x="5870" y="9307"/>
                    </a:cubicBezTo>
                    <a:cubicBezTo>
                      <a:pt x="8107" y="8897"/>
                      <a:pt x="9622" y="6954"/>
                      <a:pt x="9704" y="4769"/>
                    </a:cubicBezTo>
                    <a:lnTo>
                      <a:pt x="9704" y="4769"/>
                    </a:lnTo>
                    <a:cubicBezTo>
                      <a:pt x="9710" y="4745"/>
                      <a:pt x="9712" y="4717"/>
                      <a:pt x="9706" y="4686"/>
                    </a:cubicBezTo>
                    <a:lnTo>
                      <a:pt x="9706" y="4686"/>
                    </a:lnTo>
                    <a:cubicBezTo>
                      <a:pt x="9706" y="4686"/>
                      <a:pt x="9706" y="4686"/>
                      <a:pt x="9706" y="4686"/>
                    </a:cubicBezTo>
                    <a:cubicBezTo>
                      <a:pt x="9711" y="4658"/>
                      <a:pt x="9711" y="4632"/>
                      <a:pt x="9706" y="4610"/>
                    </a:cubicBezTo>
                    <a:lnTo>
                      <a:pt x="9706" y="4610"/>
                    </a:lnTo>
                    <a:cubicBezTo>
                      <a:pt x="9676" y="2699"/>
                      <a:pt x="8527" y="979"/>
                      <a:pt x="6702" y="295"/>
                    </a:cubicBezTo>
                    <a:cubicBezTo>
                      <a:pt x="6175" y="97"/>
                      <a:pt x="562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3"/>
              <p:cNvSpPr/>
              <p:nvPr/>
            </p:nvSpPr>
            <p:spPr>
              <a:xfrm>
                <a:off x="917375" y="1116599"/>
                <a:ext cx="620348" cy="899936"/>
              </a:xfrm>
              <a:custGeom>
                <a:avLst/>
                <a:gdLst/>
                <a:ahLst/>
                <a:cxnLst/>
                <a:rect l="l" t="t" r="r" b="b"/>
                <a:pathLst>
                  <a:path w="39563" h="57403" extrusionOk="0">
                    <a:moveTo>
                      <a:pt x="0" y="1"/>
                    </a:moveTo>
                    <a:lnTo>
                      <a:pt x="0" y="57403"/>
                    </a:lnTo>
                    <a:cubicBezTo>
                      <a:pt x="5962" y="57357"/>
                      <a:pt x="11924" y="55092"/>
                      <a:pt x="15159" y="50147"/>
                    </a:cubicBezTo>
                    <a:cubicBezTo>
                      <a:pt x="19273" y="43861"/>
                      <a:pt x="18256" y="34664"/>
                      <a:pt x="23756" y="29580"/>
                    </a:cubicBezTo>
                    <a:cubicBezTo>
                      <a:pt x="27499" y="26114"/>
                      <a:pt x="33461" y="25374"/>
                      <a:pt x="36419" y="21214"/>
                    </a:cubicBezTo>
                    <a:cubicBezTo>
                      <a:pt x="39562" y="16870"/>
                      <a:pt x="37667" y="10353"/>
                      <a:pt x="33600" y="6887"/>
                    </a:cubicBezTo>
                    <a:cubicBezTo>
                      <a:pt x="29487" y="3375"/>
                      <a:pt x="23894" y="2358"/>
                      <a:pt x="18533" y="2034"/>
                    </a:cubicBezTo>
                    <a:cubicBezTo>
                      <a:pt x="13172" y="1757"/>
                      <a:pt x="7765" y="2080"/>
                      <a:pt x="2542" y="786"/>
                    </a:cubicBezTo>
                    <a:cubicBezTo>
                      <a:pt x="1664" y="555"/>
                      <a:pt x="832" y="32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147;p13"/>
            <p:cNvGrpSpPr/>
            <p:nvPr/>
          </p:nvGrpSpPr>
          <p:grpSpPr>
            <a:xfrm>
              <a:off x="6678275" y="0"/>
              <a:ext cx="2465725" cy="1561504"/>
              <a:chOff x="4232300" y="3133625"/>
              <a:chExt cx="2465725" cy="1561504"/>
            </a:xfrm>
          </p:grpSpPr>
          <p:sp>
            <p:nvSpPr>
              <p:cNvPr id="148" name="Google Shape;148;p13"/>
              <p:cNvSpPr/>
              <p:nvPr/>
            </p:nvSpPr>
            <p:spPr>
              <a:xfrm>
                <a:off x="4232300" y="3133625"/>
                <a:ext cx="2465725" cy="1231725"/>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13"/>
              <p:cNvSpPr/>
              <p:nvPr/>
            </p:nvSpPr>
            <p:spPr>
              <a:xfrm>
                <a:off x="4570600" y="3133625"/>
                <a:ext cx="845132" cy="342427"/>
              </a:xfrm>
              <a:custGeom>
                <a:avLst/>
                <a:gdLst/>
                <a:ahLst/>
                <a:cxnLst/>
                <a:rect l="l" t="t" r="r" b="b"/>
                <a:pathLst>
                  <a:path w="21677" h="8783" extrusionOk="0">
                    <a:moveTo>
                      <a:pt x="0" y="1"/>
                    </a:moveTo>
                    <a:cubicBezTo>
                      <a:pt x="1017" y="5039"/>
                      <a:pt x="5500" y="8782"/>
                      <a:pt x="10815" y="8782"/>
                    </a:cubicBezTo>
                    <a:cubicBezTo>
                      <a:pt x="16176" y="8782"/>
                      <a:pt x="20613" y="5039"/>
                      <a:pt x="216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3"/>
              <p:cNvSpPr/>
              <p:nvPr/>
            </p:nvSpPr>
            <p:spPr>
              <a:xfrm>
                <a:off x="5520600" y="3133625"/>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3"/>
              <p:cNvSpPr/>
              <p:nvPr/>
            </p:nvSpPr>
            <p:spPr>
              <a:xfrm>
                <a:off x="6128532" y="4352710"/>
                <a:ext cx="356265" cy="342419"/>
              </a:xfrm>
              <a:custGeom>
                <a:avLst/>
                <a:gdLst/>
                <a:ahLst/>
                <a:cxnLst/>
                <a:rect l="l" t="t" r="r" b="b"/>
                <a:pathLst>
                  <a:path w="9752" h="9373" extrusionOk="0">
                    <a:moveTo>
                      <a:pt x="5038" y="433"/>
                    </a:moveTo>
                    <a:cubicBezTo>
                      <a:pt x="7395" y="433"/>
                      <a:pt x="9243" y="2374"/>
                      <a:pt x="9290" y="4685"/>
                    </a:cubicBezTo>
                    <a:cubicBezTo>
                      <a:pt x="9243" y="6996"/>
                      <a:pt x="7395" y="8937"/>
                      <a:pt x="5038" y="8937"/>
                    </a:cubicBezTo>
                    <a:cubicBezTo>
                      <a:pt x="2681" y="8937"/>
                      <a:pt x="786" y="6996"/>
                      <a:pt x="786" y="4685"/>
                    </a:cubicBezTo>
                    <a:cubicBezTo>
                      <a:pt x="786" y="2374"/>
                      <a:pt x="2727" y="433"/>
                      <a:pt x="5038" y="433"/>
                    </a:cubicBezTo>
                    <a:close/>
                    <a:moveTo>
                      <a:pt x="5069" y="0"/>
                    </a:moveTo>
                    <a:cubicBezTo>
                      <a:pt x="3689" y="0"/>
                      <a:pt x="2325" y="604"/>
                      <a:pt x="1433" y="1727"/>
                    </a:cubicBezTo>
                    <a:cubicBezTo>
                      <a:pt x="185" y="3206"/>
                      <a:pt x="0" y="5424"/>
                      <a:pt x="1017" y="7088"/>
                    </a:cubicBezTo>
                    <a:cubicBezTo>
                      <a:pt x="1854" y="8523"/>
                      <a:pt x="3446" y="9373"/>
                      <a:pt x="5083" y="9373"/>
                    </a:cubicBezTo>
                    <a:cubicBezTo>
                      <a:pt x="5345" y="9373"/>
                      <a:pt x="5608" y="9351"/>
                      <a:pt x="5870" y="9307"/>
                    </a:cubicBezTo>
                    <a:cubicBezTo>
                      <a:pt x="8130" y="8891"/>
                      <a:pt x="9700" y="6910"/>
                      <a:pt x="9752" y="4697"/>
                    </a:cubicBezTo>
                    <a:lnTo>
                      <a:pt x="9752" y="4697"/>
                    </a:lnTo>
                    <a:cubicBezTo>
                      <a:pt x="9752" y="4693"/>
                      <a:pt x="9752" y="4689"/>
                      <a:pt x="9752" y="4685"/>
                    </a:cubicBezTo>
                    <a:lnTo>
                      <a:pt x="9752" y="4685"/>
                    </a:lnTo>
                    <a:cubicBezTo>
                      <a:pt x="9752" y="4685"/>
                      <a:pt x="9752" y="4685"/>
                      <a:pt x="9752" y="4685"/>
                    </a:cubicBezTo>
                    <a:cubicBezTo>
                      <a:pt x="9752" y="4680"/>
                      <a:pt x="9752" y="4676"/>
                      <a:pt x="9752" y="4671"/>
                    </a:cubicBezTo>
                    <a:lnTo>
                      <a:pt x="9752" y="4671"/>
                    </a:lnTo>
                    <a:cubicBezTo>
                      <a:pt x="9700" y="2736"/>
                      <a:pt x="8546" y="986"/>
                      <a:pt x="6702" y="294"/>
                    </a:cubicBezTo>
                    <a:cubicBezTo>
                      <a:pt x="6174" y="96"/>
                      <a:pt x="5620"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52" name="Google Shape;152;p13"/>
          <p:cNvSpPr txBox="1">
            <a:spLocks noGrp="1"/>
          </p:cNvSpPr>
          <p:nvPr>
            <p:ph type="title" hasCustomPrompt="1"/>
          </p:nvPr>
        </p:nvSpPr>
        <p:spPr>
          <a:xfrm>
            <a:off x="1514750" y="168429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3" name="Google Shape;153;p13"/>
          <p:cNvSpPr txBox="1">
            <a:spLocks noGrp="1"/>
          </p:cNvSpPr>
          <p:nvPr>
            <p:ph type="subTitle" idx="1"/>
          </p:nvPr>
        </p:nvSpPr>
        <p:spPr>
          <a:xfrm>
            <a:off x="829400" y="2584243"/>
            <a:ext cx="2256600" cy="823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154" name="Google Shape;154;p13"/>
          <p:cNvSpPr txBox="1">
            <a:spLocks noGrp="1"/>
          </p:cNvSpPr>
          <p:nvPr>
            <p:ph type="subTitle" idx="2"/>
          </p:nvPr>
        </p:nvSpPr>
        <p:spPr>
          <a:xfrm>
            <a:off x="829400" y="3331901"/>
            <a:ext cx="22566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5" name="Google Shape;155;p13"/>
          <p:cNvSpPr txBox="1">
            <a:spLocks noGrp="1"/>
          </p:cNvSpPr>
          <p:nvPr>
            <p:ph type="title" idx="3" hasCustomPrompt="1"/>
          </p:nvPr>
        </p:nvSpPr>
        <p:spPr>
          <a:xfrm>
            <a:off x="4129025" y="168429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6" name="Google Shape;156;p13"/>
          <p:cNvSpPr txBox="1">
            <a:spLocks noGrp="1"/>
          </p:cNvSpPr>
          <p:nvPr>
            <p:ph type="subTitle" idx="4"/>
          </p:nvPr>
        </p:nvSpPr>
        <p:spPr>
          <a:xfrm>
            <a:off x="3443675" y="2584243"/>
            <a:ext cx="2256600" cy="8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157" name="Google Shape;157;p13"/>
          <p:cNvSpPr txBox="1">
            <a:spLocks noGrp="1"/>
          </p:cNvSpPr>
          <p:nvPr>
            <p:ph type="subTitle" idx="5"/>
          </p:nvPr>
        </p:nvSpPr>
        <p:spPr>
          <a:xfrm>
            <a:off x="3443675" y="3331901"/>
            <a:ext cx="22566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8" name="Google Shape;158;p13"/>
          <p:cNvSpPr txBox="1">
            <a:spLocks noGrp="1"/>
          </p:cNvSpPr>
          <p:nvPr>
            <p:ph type="title" idx="6" hasCustomPrompt="1"/>
          </p:nvPr>
        </p:nvSpPr>
        <p:spPr>
          <a:xfrm>
            <a:off x="6743300" y="168429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59" name="Google Shape;159;p13"/>
          <p:cNvSpPr txBox="1">
            <a:spLocks noGrp="1"/>
          </p:cNvSpPr>
          <p:nvPr>
            <p:ph type="subTitle" idx="7"/>
          </p:nvPr>
        </p:nvSpPr>
        <p:spPr>
          <a:xfrm>
            <a:off x="6057951" y="2584243"/>
            <a:ext cx="2256600" cy="8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160" name="Google Shape;160;p13"/>
          <p:cNvSpPr txBox="1">
            <a:spLocks noGrp="1"/>
          </p:cNvSpPr>
          <p:nvPr>
            <p:ph type="subTitle" idx="8"/>
          </p:nvPr>
        </p:nvSpPr>
        <p:spPr>
          <a:xfrm>
            <a:off x="6057951" y="3331901"/>
            <a:ext cx="22566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1" name="Google Shape;161;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pic>
        <p:nvPicPr>
          <p:cNvPr id="23" name="Picture 22"/>
          <p:cNvPicPr>
            <a:picLocks noChangeAspect="1"/>
          </p:cNvPicPr>
          <p:nvPr userDrawn="1"/>
        </p:nvPicPr>
        <p:blipFill>
          <a:blip r:embed="rId2"/>
          <a:stretch>
            <a:fillRect/>
          </a:stretch>
        </p:blipFill>
        <p:spPr>
          <a:xfrm>
            <a:off x="7958087" y="56207"/>
            <a:ext cx="1131345" cy="71535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23_1">
    <p:spTree>
      <p:nvGrpSpPr>
        <p:cNvPr id="1" name="Shape 217"/>
        <p:cNvGrpSpPr/>
        <p:nvPr/>
      </p:nvGrpSpPr>
      <p:grpSpPr>
        <a:xfrm>
          <a:off x="0" y="0"/>
          <a:ext cx="0" cy="0"/>
          <a:chOff x="0" y="0"/>
          <a:chExt cx="0" cy="0"/>
        </a:xfrm>
      </p:grpSpPr>
      <p:grpSp>
        <p:nvGrpSpPr>
          <p:cNvPr id="218" name="Google Shape;218;p18"/>
          <p:cNvGrpSpPr/>
          <p:nvPr/>
        </p:nvGrpSpPr>
        <p:grpSpPr>
          <a:xfrm>
            <a:off x="0" y="-6"/>
            <a:ext cx="9161424" cy="5143506"/>
            <a:chOff x="0" y="-6"/>
            <a:chExt cx="9161424" cy="5143506"/>
          </a:xfrm>
        </p:grpSpPr>
        <p:sp>
          <p:nvSpPr>
            <p:cNvPr id="219" name="Google Shape;219;p18"/>
            <p:cNvSpPr/>
            <p:nvPr/>
          </p:nvSpPr>
          <p:spPr>
            <a:xfrm>
              <a:off x="7144025" y="3857275"/>
              <a:ext cx="2017399" cy="1286218"/>
            </a:xfrm>
            <a:custGeom>
              <a:avLst/>
              <a:gdLst/>
              <a:ahLst/>
              <a:cxnLst/>
              <a:rect l="l" t="t" r="r" b="b"/>
              <a:pathLst>
                <a:path w="56109" h="35773" extrusionOk="0">
                  <a:moveTo>
                    <a:pt x="56108" y="0"/>
                  </a:moveTo>
                  <a:cubicBezTo>
                    <a:pt x="55415" y="370"/>
                    <a:pt x="54768" y="786"/>
                    <a:pt x="54214" y="1294"/>
                  </a:cubicBezTo>
                  <a:cubicBezTo>
                    <a:pt x="51533" y="3513"/>
                    <a:pt x="50008" y="6794"/>
                    <a:pt x="48714" y="10029"/>
                  </a:cubicBezTo>
                  <a:cubicBezTo>
                    <a:pt x="47373" y="13218"/>
                    <a:pt x="46218" y="16592"/>
                    <a:pt x="44092" y="19319"/>
                  </a:cubicBezTo>
                  <a:cubicBezTo>
                    <a:pt x="39516" y="25235"/>
                    <a:pt x="31567" y="27130"/>
                    <a:pt x="24172" y="28054"/>
                  </a:cubicBezTo>
                  <a:cubicBezTo>
                    <a:pt x="16778" y="29025"/>
                    <a:pt x="8921" y="29441"/>
                    <a:pt x="2728" y="33554"/>
                  </a:cubicBezTo>
                  <a:cubicBezTo>
                    <a:pt x="1757" y="34247"/>
                    <a:pt x="833" y="34941"/>
                    <a:pt x="1" y="35772"/>
                  </a:cubicBezTo>
                  <a:lnTo>
                    <a:pt x="56108" y="35772"/>
                  </a:lnTo>
                  <a:lnTo>
                    <a:pt x="56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0" name="Google Shape;220;p18"/>
            <p:cNvGrpSpPr/>
            <p:nvPr/>
          </p:nvGrpSpPr>
          <p:grpSpPr>
            <a:xfrm>
              <a:off x="0" y="3429950"/>
              <a:ext cx="1938850" cy="1713550"/>
              <a:chOff x="0" y="3429950"/>
              <a:chExt cx="1938850" cy="1713550"/>
            </a:xfrm>
          </p:grpSpPr>
          <p:sp>
            <p:nvSpPr>
              <p:cNvPr id="221" name="Google Shape;221;p18"/>
              <p:cNvSpPr/>
              <p:nvPr/>
            </p:nvSpPr>
            <p:spPr>
              <a:xfrm rot="10800000" flipH="1">
                <a:off x="44925" y="3908600"/>
                <a:ext cx="1264050" cy="1234900"/>
              </a:xfrm>
              <a:custGeom>
                <a:avLst/>
                <a:gdLst/>
                <a:ahLst/>
                <a:cxnLst/>
                <a:rect l="l" t="t" r="r" b="b"/>
                <a:pathLst>
                  <a:path w="50562" h="49396" extrusionOk="0">
                    <a:moveTo>
                      <a:pt x="0" y="0"/>
                    </a:moveTo>
                    <a:cubicBezTo>
                      <a:pt x="1756" y="4437"/>
                      <a:pt x="2588" y="9613"/>
                      <a:pt x="3559" y="14327"/>
                    </a:cubicBezTo>
                    <a:cubicBezTo>
                      <a:pt x="4761" y="20521"/>
                      <a:pt x="6702" y="26529"/>
                      <a:pt x="9290" y="32306"/>
                    </a:cubicBezTo>
                    <a:cubicBezTo>
                      <a:pt x="11277" y="36882"/>
                      <a:pt x="13773" y="41365"/>
                      <a:pt x="17470" y="44692"/>
                    </a:cubicBezTo>
                    <a:cubicBezTo>
                      <a:pt x="20609" y="47483"/>
                      <a:pt x="24691" y="49396"/>
                      <a:pt x="28816" y="49396"/>
                    </a:cubicBezTo>
                    <a:cubicBezTo>
                      <a:pt x="29610" y="49396"/>
                      <a:pt x="30406" y="49325"/>
                      <a:pt x="31197" y="49175"/>
                    </a:cubicBezTo>
                    <a:cubicBezTo>
                      <a:pt x="36096" y="48297"/>
                      <a:pt x="40440" y="43907"/>
                      <a:pt x="40348" y="38915"/>
                    </a:cubicBezTo>
                    <a:cubicBezTo>
                      <a:pt x="40255" y="33600"/>
                      <a:pt x="35588" y="28562"/>
                      <a:pt x="37436" y="23571"/>
                    </a:cubicBezTo>
                    <a:cubicBezTo>
                      <a:pt x="38915" y="19504"/>
                      <a:pt x="43953" y="18071"/>
                      <a:pt x="46957" y="14882"/>
                    </a:cubicBezTo>
                    <a:cubicBezTo>
                      <a:pt x="50562" y="11000"/>
                      <a:pt x="50562" y="4899"/>
                      <a:pt x="48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18"/>
              <p:cNvSpPr/>
              <p:nvPr/>
            </p:nvSpPr>
            <p:spPr>
              <a:xfrm>
                <a:off x="441375" y="4367575"/>
                <a:ext cx="1497475" cy="775925"/>
              </a:xfrm>
              <a:custGeom>
                <a:avLst/>
                <a:gdLst/>
                <a:ahLst/>
                <a:cxnLst/>
                <a:rect l="l" t="t" r="r" b="b"/>
                <a:pathLst>
                  <a:path w="59899" h="31037" extrusionOk="0">
                    <a:moveTo>
                      <a:pt x="43035" y="1"/>
                    </a:moveTo>
                    <a:cubicBezTo>
                      <a:pt x="41144" y="1"/>
                      <a:pt x="39296" y="393"/>
                      <a:pt x="37714" y="1272"/>
                    </a:cubicBezTo>
                    <a:cubicBezTo>
                      <a:pt x="33416" y="3676"/>
                      <a:pt x="32676" y="8528"/>
                      <a:pt x="29025" y="11579"/>
                    </a:cubicBezTo>
                    <a:cubicBezTo>
                      <a:pt x="23710" y="16108"/>
                      <a:pt x="14143" y="15276"/>
                      <a:pt x="7534" y="18650"/>
                    </a:cubicBezTo>
                    <a:cubicBezTo>
                      <a:pt x="2404" y="21285"/>
                      <a:pt x="1" y="26137"/>
                      <a:pt x="1" y="31036"/>
                    </a:cubicBezTo>
                    <a:lnTo>
                      <a:pt x="59898" y="31036"/>
                    </a:lnTo>
                    <a:cubicBezTo>
                      <a:pt x="59575" y="30343"/>
                      <a:pt x="59297" y="29650"/>
                      <a:pt x="59066" y="28957"/>
                    </a:cubicBezTo>
                    <a:cubicBezTo>
                      <a:pt x="57726" y="24705"/>
                      <a:pt x="58096" y="20268"/>
                      <a:pt x="57772" y="15877"/>
                    </a:cubicBezTo>
                    <a:cubicBezTo>
                      <a:pt x="57449" y="11486"/>
                      <a:pt x="56340" y="6911"/>
                      <a:pt x="52735" y="3583"/>
                    </a:cubicBezTo>
                    <a:cubicBezTo>
                      <a:pt x="50346" y="1406"/>
                      <a:pt x="46612" y="1"/>
                      <a:pt x="43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8"/>
              <p:cNvSpPr/>
              <p:nvPr/>
            </p:nvSpPr>
            <p:spPr>
              <a:xfrm>
                <a:off x="0" y="3429950"/>
                <a:ext cx="887400" cy="1136975"/>
              </a:xfrm>
              <a:custGeom>
                <a:avLst/>
                <a:gdLst/>
                <a:ahLst/>
                <a:cxnLst/>
                <a:rect l="l" t="t" r="r" b="b"/>
                <a:pathLst>
                  <a:path w="35496" h="45479" extrusionOk="0">
                    <a:moveTo>
                      <a:pt x="1" y="1"/>
                    </a:moveTo>
                    <a:lnTo>
                      <a:pt x="1" y="45479"/>
                    </a:lnTo>
                    <a:cubicBezTo>
                      <a:pt x="3236" y="44555"/>
                      <a:pt x="6564" y="44046"/>
                      <a:pt x="9937" y="43907"/>
                    </a:cubicBezTo>
                    <a:cubicBezTo>
                      <a:pt x="10767" y="43878"/>
                      <a:pt x="11605" y="43869"/>
                      <a:pt x="12447" y="43869"/>
                    </a:cubicBezTo>
                    <a:cubicBezTo>
                      <a:pt x="13794" y="43869"/>
                      <a:pt x="15152" y="43892"/>
                      <a:pt x="16504" y="43892"/>
                    </a:cubicBezTo>
                    <a:cubicBezTo>
                      <a:pt x="20896" y="43892"/>
                      <a:pt x="25220" y="43646"/>
                      <a:pt x="28886" y="41550"/>
                    </a:cubicBezTo>
                    <a:cubicBezTo>
                      <a:pt x="33000" y="39193"/>
                      <a:pt x="35496" y="34525"/>
                      <a:pt x="35033" y="29996"/>
                    </a:cubicBezTo>
                    <a:cubicBezTo>
                      <a:pt x="34571" y="25513"/>
                      <a:pt x="31151" y="21353"/>
                      <a:pt x="26622" y="19782"/>
                    </a:cubicBezTo>
                    <a:cubicBezTo>
                      <a:pt x="23433" y="18673"/>
                      <a:pt x="19828" y="18765"/>
                      <a:pt x="16778" y="17379"/>
                    </a:cubicBezTo>
                    <a:cubicBezTo>
                      <a:pt x="12988" y="15715"/>
                      <a:pt x="10584" y="12156"/>
                      <a:pt x="8458" y="8782"/>
                    </a:cubicBezTo>
                    <a:cubicBezTo>
                      <a:pt x="6286" y="5408"/>
                      <a:pt x="3975" y="1803"/>
                      <a:pt x="186" y="93"/>
                    </a:cubicBezTo>
                    <a:cubicBezTo>
                      <a:pt x="139" y="47"/>
                      <a:pt x="47"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8"/>
              <p:cNvSpPr/>
              <p:nvPr/>
            </p:nvSpPr>
            <p:spPr>
              <a:xfrm>
                <a:off x="357025" y="4302325"/>
                <a:ext cx="469150" cy="436375"/>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18"/>
            <p:cNvGrpSpPr/>
            <p:nvPr/>
          </p:nvGrpSpPr>
          <p:grpSpPr>
            <a:xfrm>
              <a:off x="6858349" y="-6"/>
              <a:ext cx="2303051" cy="1288869"/>
              <a:chOff x="6858349" y="-6"/>
              <a:chExt cx="2303051" cy="1288869"/>
            </a:xfrm>
          </p:grpSpPr>
          <p:sp>
            <p:nvSpPr>
              <p:cNvPr id="226" name="Google Shape;226;p18"/>
              <p:cNvSpPr/>
              <p:nvPr/>
            </p:nvSpPr>
            <p:spPr>
              <a:xfrm rot="10800000">
                <a:off x="6858349" y="37"/>
                <a:ext cx="2303051" cy="1077538"/>
              </a:xfrm>
              <a:custGeom>
                <a:avLst/>
                <a:gdLst/>
                <a:ahLst/>
                <a:cxnLst/>
                <a:rect l="l" t="t" r="r" b="b"/>
                <a:pathLst>
                  <a:path w="98674" h="46167" extrusionOk="0">
                    <a:moveTo>
                      <a:pt x="37020" y="1"/>
                    </a:moveTo>
                    <a:cubicBezTo>
                      <a:pt x="32826" y="1"/>
                      <a:pt x="28691" y="1973"/>
                      <a:pt x="24588" y="3277"/>
                    </a:cubicBezTo>
                    <a:cubicBezTo>
                      <a:pt x="20655" y="4519"/>
                      <a:pt x="16516" y="5120"/>
                      <a:pt x="12371" y="5120"/>
                    </a:cubicBezTo>
                    <a:cubicBezTo>
                      <a:pt x="8186" y="5120"/>
                      <a:pt x="3994" y="4507"/>
                      <a:pt x="0" y="3323"/>
                    </a:cubicBezTo>
                    <a:lnTo>
                      <a:pt x="0" y="46166"/>
                    </a:lnTo>
                    <a:lnTo>
                      <a:pt x="93405" y="46166"/>
                    </a:lnTo>
                    <a:cubicBezTo>
                      <a:pt x="96779" y="42007"/>
                      <a:pt x="98674" y="36692"/>
                      <a:pt x="98119" y="31469"/>
                    </a:cubicBezTo>
                    <a:cubicBezTo>
                      <a:pt x="97149" y="21995"/>
                      <a:pt x="88460" y="13676"/>
                      <a:pt x="78246" y="12520"/>
                    </a:cubicBezTo>
                    <a:cubicBezTo>
                      <a:pt x="77125" y="12396"/>
                      <a:pt x="75990" y="12349"/>
                      <a:pt x="74848" y="12349"/>
                    </a:cubicBezTo>
                    <a:cubicBezTo>
                      <a:pt x="71385" y="12349"/>
                      <a:pt x="67855" y="12780"/>
                      <a:pt x="64439" y="12780"/>
                    </a:cubicBezTo>
                    <a:cubicBezTo>
                      <a:pt x="61460" y="12780"/>
                      <a:pt x="58567" y="12452"/>
                      <a:pt x="55877" y="11226"/>
                    </a:cubicBezTo>
                    <a:cubicBezTo>
                      <a:pt x="49776" y="8453"/>
                      <a:pt x="46217" y="1659"/>
                      <a:pt x="39608" y="272"/>
                    </a:cubicBezTo>
                    <a:cubicBezTo>
                      <a:pt x="38743" y="84"/>
                      <a:pt x="37880" y="1"/>
                      <a:pt x="37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8"/>
              <p:cNvSpPr/>
              <p:nvPr/>
            </p:nvSpPr>
            <p:spPr>
              <a:xfrm rot="10800000">
                <a:off x="7323905" y="-6"/>
                <a:ext cx="1760520" cy="611607"/>
              </a:xfrm>
              <a:custGeom>
                <a:avLst/>
                <a:gdLst/>
                <a:ahLst/>
                <a:cxnLst/>
                <a:rect l="l" t="t" r="r" b="b"/>
                <a:pathLst>
                  <a:path w="75705" h="26300" extrusionOk="0">
                    <a:moveTo>
                      <a:pt x="60272" y="0"/>
                    </a:moveTo>
                    <a:cubicBezTo>
                      <a:pt x="60209" y="0"/>
                      <a:pt x="60146" y="1"/>
                      <a:pt x="60083" y="2"/>
                    </a:cubicBezTo>
                    <a:cubicBezTo>
                      <a:pt x="53566" y="94"/>
                      <a:pt x="47928" y="4716"/>
                      <a:pt x="41411" y="4901"/>
                    </a:cubicBezTo>
                    <a:cubicBezTo>
                      <a:pt x="41286" y="4904"/>
                      <a:pt x="41161" y="4906"/>
                      <a:pt x="41036" y="4906"/>
                    </a:cubicBezTo>
                    <a:cubicBezTo>
                      <a:pt x="34593" y="4906"/>
                      <a:pt x="28628" y="651"/>
                      <a:pt x="22277" y="651"/>
                    </a:cubicBezTo>
                    <a:cubicBezTo>
                      <a:pt x="21756" y="651"/>
                      <a:pt x="21232" y="679"/>
                      <a:pt x="20706" y="741"/>
                    </a:cubicBezTo>
                    <a:cubicBezTo>
                      <a:pt x="14882" y="1434"/>
                      <a:pt x="10538" y="6102"/>
                      <a:pt x="7950" y="10909"/>
                    </a:cubicBezTo>
                    <a:cubicBezTo>
                      <a:pt x="5361" y="15716"/>
                      <a:pt x="3836" y="21077"/>
                      <a:pt x="555" y="25514"/>
                    </a:cubicBezTo>
                    <a:lnTo>
                      <a:pt x="555" y="25560"/>
                    </a:lnTo>
                    <a:cubicBezTo>
                      <a:pt x="370" y="25791"/>
                      <a:pt x="185" y="26022"/>
                      <a:pt x="0" y="26299"/>
                    </a:cubicBezTo>
                    <a:lnTo>
                      <a:pt x="70297" y="26299"/>
                    </a:lnTo>
                    <a:cubicBezTo>
                      <a:pt x="73948" y="21678"/>
                      <a:pt x="75704" y="15669"/>
                      <a:pt x="74040" y="10216"/>
                    </a:cubicBezTo>
                    <a:cubicBezTo>
                      <a:pt x="72347" y="4587"/>
                      <a:pt x="66621" y="0"/>
                      <a:pt x="60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18"/>
              <p:cNvSpPr/>
              <p:nvPr/>
            </p:nvSpPr>
            <p:spPr>
              <a:xfrm>
                <a:off x="8187050" y="852488"/>
                <a:ext cx="469150" cy="436375"/>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229" name="Google Shape;229;p18"/>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30" name="Google Shape;230;p18"/>
          <p:cNvSpPr txBox="1">
            <a:spLocks noGrp="1"/>
          </p:cNvSpPr>
          <p:nvPr>
            <p:ph type="subTitle" idx="1"/>
          </p:nvPr>
        </p:nvSpPr>
        <p:spPr>
          <a:xfrm>
            <a:off x="1254788" y="2657815"/>
            <a:ext cx="27768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231" name="Google Shape;231;p18"/>
          <p:cNvSpPr txBox="1">
            <a:spLocks noGrp="1"/>
          </p:cNvSpPr>
          <p:nvPr>
            <p:ph type="subTitle" idx="2"/>
          </p:nvPr>
        </p:nvSpPr>
        <p:spPr>
          <a:xfrm>
            <a:off x="1254788" y="3115015"/>
            <a:ext cx="2776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2" name="Google Shape;232;p18"/>
          <p:cNvSpPr txBox="1">
            <a:spLocks noGrp="1"/>
          </p:cNvSpPr>
          <p:nvPr>
            <p:ph type="subTitle" idx="3"/>
          </p:nvPr>
        </p:nvSpPr>
        <p:spPr>
          <a:xfrm>
            <a:off x="5112413" y="2657815"/>
            <a:ext cx="27768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lt2"/>
                </a:solidFill>
                <a:latin typeface="Raleway Black"/>
                <a:ea typeface="Raleway Black"/>
                <a:cs typeface="Raleway Black"/>
                <a:sym typeface="Raleway Black"/>
              </a:defRPr>
            </a:lvl1pPr>
            <a:lvl2pPr lvl="1" rtl="0">
              <a:lnSpc>
                <a:spcPct val="100000"/>
              </a:lnSpc>
              <a:spcBef>
                <a:spcPts val="0"/>
              </a:spcBef>
              <a:spcAft>
                <a:spcPts val="0"/>
              </a:spcAft>
              <a:buNone/>
              <a:defRPr sz="2200">
                <a:solidFill>
                  <a:schemeClr val="lt2"/>
                </a:solidFill>
                <a:latin typeface="Raleway Black"/>
                <a:ea typeface="Raleway Black"/>
                <a:cs typeface="Raleway Black"/>
                <a:sym typeface="Raleway Black"/>
              </a:defRPr>
            </a:lvl2pPr>
            <a:lvl3pPr lvl="2" rtl="0">
              <a:lnSpc>
                <a:spcPct val="100000"/>
              </a:lnSpc>
              <a:spcBef>
                <a:spcPts val="0"/>
              </a:spcBef>
              <a:spcAft>
                <a:spcPts val="0"/>
              </a:spcAft>
              <a:buNone/>
              <a:defRPr sz="2200">
                <a:solidFill>
                  <a:schemeClr val="lt2"/>
                </a:solidFill>
                <a:latin typeface="Raleway Black"/>
                <a:ea typeface="Raleway Black"/>
                <a:cs typeface="Raleway Black"/>
                <a:sym typeface="Raleway Black"/>
              </a:defRPr>
            </a:lvl3pPr>
            <a:lvl4pPr lvl="3" rtl="0">
              <a:lnSpc>
                <a:spcPct val="100000"/>
              </a:lnSpc>
              <a:spcBef>
                <a:spcPts val="0"/>
              </a:spcBef>
              <a:spcAft>
                <a:spcPts val="0"/>
              </a:spcAft>
              <a:buNone/>
              <a:defRPr sz="2200">
                <a:solidFill>
                  <a:schemeClr val="lt2"/>
                </a:solidFill>
                <a:latin typeface="Raleway Black"/>
                <a:ea typeface="Raleway Black"/>
                <a:cs typeface="Raleway Black"/>
                <a:sym typeface="Raleway Black"/>
              </a:defRPr>
            </a:lvl4pPr>
            <a:lvl5pPr lvl="4" rtl="0">
              <a:lnSpc>
                <a:spcPct val="100000"/>
              </a:lnSpc>
              <a:spcBef>
                <a:spcPts val="0"/>
              </a:spcBef>
              <a:spcAft>
                <a:spcPts val="0"/>
              </a:spcAft>
              <a:buNone/>
              <a:defRPr sz="2200">
                <a:solidFill>
                  <a:schemeClr val="lt2"/>
                </a:solidFill>
                <a:latin typeface="Raleway Black"/>
                <a:ea typeface="Raleway Black"/>
                <a:cs typeface="Raleway Black"/>
                <a:sym typeface="Raleway Black"/>
              </a:defRPr>
            </a:lvl5pPr>
            <a:lvl6pPr lvl="5" rtl="0">
              <a:lnSpc>
                <a:spcPct val="100000"/>
              </a:lnSpc>
              <a:spcBef>
                <a:spcPts val="0"/>
              </a:spcBef>
              <a:spcAft>
                <a:spcPts val="0"/>
              </a:spcAft>
              <a:buNone/>
              <a:defRPr sz="2200">
                <a:solidFill>
                  <a:schemeClr val="lt2"/>
                </a:solidFill>
                <a:latin typeface="Raleway Black"/>
                <a:ea typeface="Raleway Black"/>
                <a:cs typeface="Raleway Black"/>
                <a:sym typeface="Raleway Black"/>
              </a:defRPr>
            </a:lvl6pPr>
            <a:lvl7pPr lvl="6" rtl="0">
              <a:lnSpc>
                <a:spcPct val="100000"/>
              </a:lnSpc>
              <a:spcBef>
                <a:spcPts val="0"/>
              </a:spcBef>
              <a:spcAft>
                <a:spcPts val="0"/>
              </a:spcAft>
              <a:buNone/>
              <a:defRPr sz="2200">
                <a:solidFill>
                  <a:schemeClr val="lt2"/>
                </a:solidFill>
                <a:latin typeface="Raleway Black"/>
                <a:ea typeface="Raleway Black"/>
                <a:cs typeface="Raleway Black"/>
                <a:sym typeface="Raleway Black"/>
              </a:defRPr>
            </a:lvl7pPr>
            <a:lvl8pPr lvl="7" rtl="0">
              <a:lnSpc>
                <a:spcPct val="100000"/>
              </a:lnSpc>
              <a:spcBef>
                <a:spcPts val="0"/>
              </a:spcBef>
              <a:spcAft>
                <a:spcPts val="0"/>
              </a:spcAft>
              <a:buNone/>
              <a:defRPr sz="2200">
                <a:solidFill>
                  <a:schemeClr val="lt2"/>
                </a:solidFill>
                <a:latin typeface="Raleway Black"/>
                <a:ea typeface="Raleway Black"/>
                <a:cs typeface="Raleway Black"/>
                <a:sym typeface="Raleway Black"/>
              </a:defRPr>
            </a:lvl8pPr>
            <a:lvl9pPr lvl="8" rtl="0">
              <a:lnSpc>
                <a:spcPct val="100000"/>
              </a:lnSpc>
              <a:spcBef>
                <a:spcPts val="0"/>
              </a:spcBef>
              <a:spcAft>
                <a:spcPts val="0"/>
              </a:spcAft>
              <a:buNone/>
              <a:defRPr sz="2200">
                <a:solidFill>
                  <a:schemeClr val="lt2"/>
                </a:solidFill>
                <a:latin typeface="Raleway Black"/>
                <a:ea typeface="Raleway Black"/>
                <a:cs typeface="Raleway Black"/>
                <a:sym typeface="Raleway Black"/>
              </a:defRPr>
            </a:lvl9pPr>
          </a:lstStyle>
          <a:p>
            <a:endParaRPr/>
          </a:p>
        </p:txBody>
      </p:sp>
      <p:sp>
        <p:nvSpPr>
          <p:cNvPr id="233" name="Google Shape;233;p18"/>
          <p:cNvSpPr txBox="1">
            <a:spLocks noGrp="1"/>
          </p:cNvSpPr>
          <p:nvPr>
            <p:ph type="subTitle" idx="4"/>
          </p:nvPr>
        </p:nvSpPr>
        <p:spPr>
          <a:xfrm>
            <a:off x="5112413" y="3115015"/>
            <a:ext cx="2776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4" name="Google Shape;234;p18"/>
          <p:cNvSpPr txBox="1">
            <a:spLocks noGrp="1"/>
          </p:cNvSpPr>
          <p:nvPr>
            <p:ph type="title" idx="5" hasCustomPrompt="1"/>
          </p:nvPr>
        </p:nvSpPr>
        <p:spPr>
          <a:xfrm>
            <a:off x="2200238" y="180713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r>
              <a:t>xx%</a:t>
            </a:r>
          </a:p>
        </p:txBody>
      </p:sp>
      <p:sp>
        <p:nvSpPr>
          <p:cNvPr id="235" name="Google Shape;235;p18"/>
          <p:cNvSpPr txBox="1">
            <a:spLocks noGrp="1"/>
          </p:cNvSpPr>
          <p:nvPr>
            <p:ph type="title" idx="6" hasCustomPrompt="1"/>
          </p:nvPr>
        </p:nvSpPr>
        <p:spPr>
          <a:xfrm>
            <a:off x="6057863" y="1807138"/>
            <a:ext cx="885900" cy="73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200"/>
              <a:buNone/>
              <a:defRPr sz="42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r>
              <a:t>xx%</a:t>
            </a:r>
          </a:p>
        </p:txBody>
      </p:sp>
      <p:pic>
        <p:nvPicPr>
          <p:cNvPr id="20" name="Picture 19"/>
          <p:cNvPicPr>
            <a:picLocks noChangeAspect="1"/>
          </p:cNvPicPr>
          <p:nvPr userDrawn="1"/>
        </p:nvPicPr>
        <p:blipFill>
          <a:blip r:embed="rId2"/>
          <a:stretch>
            <a:fillRect/>
          </a:stretch>
        </p:blipFill>
        <p:spPr>
          <a:xfrm>
            <a:off x="7958087" y="56207"/>
            <a:ext cx="1131345" cy="71535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9">
    <p:spTree>
      <p:nvGrpSpPr>
        <p:cNvPr id="1" name="Shape 414"/>
        <p:cNvGrpSpPr/>
        <p:nvPr/>
      </p:nvGrpSpPr>
      <p:grpSpPr>
        <a:xfrm>
          <a:off x="0" y="0"/>
          <a:ext cx="0" cy="0"/>
          <a:chOff x="0" y="0"/>
          <a:chExt cx="0" cy="0"/>
        </a:xfrm>
      </p:grpSpPr>
      <p:sp>
        <p:nvSpPr>
          <p:cNvPr id="415" name="Google Shape;415;p28"/>
          <p:cNvSpPr txBox="1">
            <a:spLocks noGrp="1"/>
          </p:cNvSpPr>
          <p:nvPr>
            <p:ph type="subTitle" idx="1"/>
          </p:nvPr>
        </p:nvSpPr>
        <p:spPr>
          <a:xfrm>
            <a:off x="722375" y="2718756"/>
            <a:ext cx="3849600" cy="94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416" name="Google Shape;416;p28"/>
          <p:cNvSpPr txBox="1">
            <a:spLocks noGrp="1"/>
          </p:cNvSpPr>
          <p:nvPr>
            <p:ph type="title"/>
          </p:nvPr>
        </p:nvSpPr>
        <p:spPr>
          <a:xfrm>
            <a:off x="722375" y="1384772"/>
            <a:ext cx="3849600" cy="13749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8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417" name="Google Shape;417;p28"/>
          <p:cNvGrpSpPr/>
          <p:nvPr/>
        </p:nvGrpSpPr>
        <p:grpSpPr>
          <a:xfrm>
            <a:off x="0" y="0"/>
            <a:ext cx="9163750" cy="5143505"/>
            <a:chOff x="0" y="0"/>
            <a:chExt cx="9163750" cy="5143505"/>
          </a:xfrm>
        </p:grpSpPr>
        <p:grpSp>
          <p:nvGrpSpPr>
            <p:cNvPr id="418" name="Google Shape;418;p28"/>
            <p:cNvGrpSpPr/>
            <p:nvPr/>
          </p:nvGrpSpPr>
          <p:grpSpPr>
            <a:xfrm>
              <a:off x="0" y="0"/>
              <a:ext cx="2291900" cy="1168306"/>
              <a:chOff x="0" y="0"/>
              <a:chExt cx="2291900" cy="1168306"/>
            </a:xfrm>
          </p:grpSpPr>
          <p:sp>
            <p:nvSpPr>
              <p:cNvPr id="419" name="Google Shape;419;p28"/>
              <p:cNvSpPr/>
              <p:nvPr/>
            </p:nvSpPr>
            <p:spPr>
              <a:xfrm>
                <a:off x="0" y="0"/>
                <a:ext cx="1986696" cy="1168306"/>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28"/>
              <p:cNvSpPr/>
              <p:nvPr/>
            </p:nvSpPr>
            <p:spPr>
              <a:xfrm>
                <a:off x="1425829" y="0"/>
                <a:ext cx="866070" cy="535485"/>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28"/>
              <p:cNvSpPr/>
              <p:nvPr/>
            </p:nvSpPr>
            <p:spPr>
              <a:xfrm>
                <a:off x="0" y="0"/>
                <a:ext cx="1334609" cy="795964"/>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2" name="Google Shape;422;p28"/>
            <p:cNvGrpSpPr/>
            <p:nvPr/>
          </p:nvGrpSpPr>
          <p:grpSpPr>
            <a:xfrm>
              <a:off x="0" y="4347535"/>
              <a:ext cx="3003067" cy="795970"/>
              <a:chOff x="0" y="4347535"/>
              <a:chExt cx="3003067" cy="795970"/>
            </a:xfrm>
          </p:grpSpPr>
          <p:sp>
            <p:nvSpPr>
              <p:cNvPr id="423" name="Google Shape;423;p28"/>
              <p:cNvSpPr/>
              <p:nvPr/>
            </p:nvSpPr>
            <p:spPr>
              <a:xfrm flipH="1">
                <a:off x="192005" y="4456350"/>
                <a:ext cx="2811062" cy="687155"/>
              </a:xfrm>
              <a:custGeom>
                <a:avLst/>
                <a:gdLst/>
                <a:ahLst/>
                <a:cxnLst/>
                <a:rect l="l" t="t" r="r" b="b"/>
                <a:pathLst>
                  <a:path w="107549" h="26290" extrusionOk="0">
                    <a:moveTo>
                      <a:pt x="72957" y="0"/>
                    </a:moveTo>
                    <a:cubicBezTo>
                      <a:pt x="70106" y="0"/>
                      <a:pt x="67301" y="530"/>
                      <a:pt x="64751" y="1794"/>
                    </a:cubicBezTo>
                    <a:cubicBezTo>
                      <a:pt x="59713" y="4244"/>
                      <a:pt x="56247" y="9235"/>
                      <a:pt x="51071" y="11361"/>
                    </a:cubicBezTo>
                    <a:cubicBezTo>
                      <a:pt x="48983" y="12223"/>
                      <a:pt x="46840" y="12551"/>
                      <a:pt x="44659" y="12551"/>
                    </a:cubicBezTo>
                    <a:cubicBezTo>
                      <a:pt x="37952" y="12551"/>
                      <a:pt x="30881" y="9456"/>
                      <a:pt x="23941" y="9281"/>
                    </a:cubicBezTo>
                    <a:cubicBezTo>
                      <a:pt x="23715" y="9275"/>
                      <a:pt x="23490" y="9271"/>
                      <a:pt x="23264" y="9271"/>
                    </a:cubicBezTo>
                    <a:cubicBezTo>
                      <a:pt x="15682" y="9271"/>
                      <a:pt x="8185" y="13022"/>
                      <a:pt x="3652" y="19126"/>
                    </a:cubicBezTo>
                    <a:cubicBezTo>
                      <a:pt x="2034" y="21298"/>
                      <a:pt x="786" y="23701"/>
                      <a:pt x="1" y="26289"/>
                    </a:cubicBezTo>
                    <a:lnTo>
                      <a:pt x="107548" y="26289"/>
                    </a:lnTo>
                    <a:cubicBezTo>
                      <a:pt x="106670" y="23886"/>
                      <a:pt x="105561" y="21529"/>
                      <a:pt x="104221" y="19311"/>
                    </a:cubicBezTo>
                    <a:cubicBezTo>
                      <a:pt x="99275" y="11084"/>
                      <a:pt x="91280" y="4660"/>
                      <a:pt x="82129" y="1609"/>
                    </a:cubicBezTo>
                    <a:cubicBezTo>
                      <a:pt x="79195" y="623"/>
                      <a:pt x="76049" y="0"/>
                      <a:pt x="72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28"/>
              <p:cNvSpPr/>
              <p:nvPr/>
            </p:nvSpPr>
            <p:spPr>
              <a:xfrm>
                <a:off x="0" y="4347535"/>
                <a:ext cx="668708" cy="795965"/>
              </a:xfrm>
              <a:custGeom>
                <a:avLst/>
                <a:gdLst/>
                <a:ahLst/>
                <a:cxnLst/>
                <a:rect l="l" t="t" r="r" b="b"/>
                <a:pathLst>
                  <a:path w="15160" h="18045" extrusionOk="0">
                    <a:moveTo>
                      <a:pt x="5699" y="1"/>
                    </a:moveTo>
                    <a:cubicBezTo>
                      <a:pt x="3934" y="1"/>
                      <a:pt x="1972" y="289"/>
                      <a:pt x="1" y="713"/>
                    </a:cubicBezTo>
                    <a:lnTo>
                      <a:pt x="1" y="18044"/>
                    </a:lnTo>
                    <a:lnTo>
                      <a:pt x="8551" y="18044"/>
                    </a:lnTo>
                    <a:cubicBezTo>
                      <a:pt x="11463" y="13700"/>
                      <a:pt x="15160" y="5150"/>
                      <a:pt x="10816" y="1452"/>
                    </a:cubicBezTo>
                    <a:cubicBezTo>
                      <a:pt x="9590" y="402"/>
                      <a:pt x="7782" y="1"/>
                      <a:pt x="56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28"/>
              <p:cNvSpPr/>
              <p:nvPr/>
            </p:nvSpPr>
            <p:spPr>
              <a:xfrm>
                <a:off x="722375" y="4456341"/>
                <a:ext cx="1326164" cy="687159"/>
              </a:xfrm>
              <a:custGeom>
                <a:avLst/>
                <a:gdLst/>
                <a:ahLst/>
                <a:cxnLst/>
                <a:rect l="l" t="t" r="r" b="b"/>
                <a:pathLst>
                  <a:path w="59899" h="31037" extrusionOk="0">
                    <a:moveTo>
                      <a:pt x="43035" y="1"/>
                    </a:moveTo>
                    <a:cubicBezTo>
                      <a:pt x="41144" y="1"/>
                      <a:pt x="39296" y="393"/>
                      <a:pt x="37714" y="1272"/>
                    </a:cubicBezTo>
                    <a:cubicBezTo>
                      <a:pt x="33416" y="3676"/>
                      <a:pt x="32676" y="8528"/>
                      <a:pt x="29025" y="11579"/>
                    </a:cubicBezTo>
                    <a:cubicBezTo>
                      <a:pt x="23710" y="16108"/>
                      <a:pt x="14143" y="15276"/>
                      <a:pt x="7534" y="18650"/>
                    </a:cubicBezTo>
                    <a:cubicBezTo>
                      <a:pt x="2404" y="21285"/>
                      <a:pt x="1" y="26137"/>
                      <a:pt x="1" y="31036"/>
                    </a:cubicBezTo>
                    <a:lnTo>
                      <a:pt x="59898" y="31036"/>
                    </a:lnTo>
                    <a:cubicBezTo>
                      <a:pt x="59575" y="30343"/>
                      <a:pt x="59297" y="29650"/>
                      <a:pt x="59066" y="28957"/>
                    </a:cubicBezTo>
                    <a:cubicBezTo>
                      <a:pt x="57726" y="24705"/>
                      <a:pt x="58096" y="20268"/>
                      <a:pt x="57772" y="15877"/>
                    </a:cubicBezTo>
                    <a:cubicBezTo>
                      <a:pt x="57449" y="11486"/>
                      <a:pt x="56340" y="6911"/>
                      <a:pt x="52735" y="3583"/>
                    </a:cubicBezTo>
                    <a:cubicBezTo>
                      <a:pt x="50346" y="1406"/>
                      <a:pt x="46612" y="1"/>
                      <a:pt x="43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 name="Google Shape;426;p28"/>
            <p:cNvGrpSpPr/>
            <p:nvPr/>
          </p:nvGrpSpPr>
          <p:grpSpPr>
            <a:xfrm>
              <a:off x="7178475" y="0"/>
              <a:ext cx="1985275" cy="1505875"/>
              <a:chOff x="7178475" y="0"/>
              <a:chExt cx="1985275" cy="1505875"/>
            </a:xfrm>
          </p:grpSpPr>
          <p:sp>
            <p:nvSpPr>
              <p:cNvPr id="427" name="Google Shape;427;p28"/>
              <p:cNvSpPr/>
              <p:nvPr/>
            </p:nvSpPr>
            <p:spPr>
              <a:xfrm>
                <a:off x="7269002" y="0"/>
                <a:ext cx="1894663" cy="946457"/>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28"/>
              <p:cNvSpPr/>
              <p:nvPr/>
            </p:nvSpPr>
            <p:spPr>
              <a:xfrm>
                <a:off x="7986325" y="0"/>
                <a:ext cx="1177425" cy="1505875"/>
              </a:xfrm>
              <a:custGeom>
                <a:avLst/>
                <a:gdLst/>
                <a:ahLst/>
                <a:cxnLst/>
                <a:rect l="l" t="t" r="r" b="b"/>
                <a:pathLst>
                  <a:path w="47097" h="60235" extrusionOk="0">
                    <a:moveTo>
                      <a:pt x="16315" y="1"/>
                    </a:moveTo>
                    <a:cubicBezTo>
                      <a:pt x="15992" y="972"/>
                      <a:pt x="15576" y="1942"/>
                      <a:pt x="15068" y="2774"/>
                    </a:cubicBezTo>
                    <a:cubicBezTo>
                      <a:pt x="12017" y="7950"/>
                      <a:pt x="6841" y="11602"/>
                      <a:pt x="3606" y="16685"/>
                    </a:cubicBezTo>
                    <a:cubicBezTo>
                      <a:pt x="417" y="21769"/>
                      <a:pt x="1" y="29765"/>
                      <a:pt x="5223" y="32769"/>
                    </a:cubicBezTo>
                    <a:cubicBezTo>
                      <a:pt x="6658" y="33581"/>
                      <a:pt x="8225" y="33876"/>
                      <a:pt x="9860" y="33876"/>
                    </a:cubicBezTo>
                    <a:cubicBezTo>
                      <a:pt x="14213" y="33876"/>
                      <a:pt x="19058" y="31788"/>
                      <a:pt x="23240" y="31788"/>
                    </a:cubicBezTo>
                    <a:cubicBezTo>
                      <a:pt x="25180" y="31788"/>
                      <a:pt x="26978" y="32238"/>
                      <a:pt x="28517" y="33555"/>
                    </a:cubicBezTo>
                    <a:cubicBezTo>
                      <a:pt x="33231" y="37576"/>
                      <a:pt x="30365" y="45387"/>
                      <a:pt x="32168" y="51349"/>
                    </a:cubicBezTo>
                    <a:lnTo>
                      <a:pt x="32122" y="51349"/>
                    </a:lnTo>
                    <a:cubicBezTo>
                      <a:pt x="33905" y="57190"/>
                      <a:pt x="40205" y="60235"/>
                      <a:pt x="46416" y="60235"/>
                    </a:cubicBezTo>
                    <a:cubicBezTo>
                      <a:pt x="46643" y="60235"/>
                      <a:pt x="46870" y="60230"/>
                      <a:pt x="47096" y="60222"/>
                    </a:cubicBezTo>
                    <a:lnTo>
                      <a:pt x="470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28"/>
              <p:cNvSpPr/>
              <p:nvPr/>
            </p:nvSpPr>
            <p:spPr>
              <a:xfrm>
                <a:off x="7178475" y="349587"/>
                <a:ext cx="395175" cy="379817"/>
              </a:xfrm>
              <a:custGeom>
                <a:avLst/>
                <a:gdLst/>
                <a:ahLst/>
                <a:cxnLst/>
                <a:rect l="l" t="t" r="r" b="b"/>
                <a:pathLst>
                  <a:path w="9752" h="9373" extrusionOk="0">
                    <a:moveTo>
                      <a:pt x="5038" y="433"/>
                    </a:moveTo>
                    <a:cubicBezTo>
                      <a:pt x="7395" y="433"/>
                      <a:pt x="9243" y="2374"/>
                      <a:pt x="9290" y="4685"/>
                    </a:cubicBezTo>
                    <a:cubicBezTo>
                      <a:pt x="9243" y="6996"/>
                      <a:pt x="7395" y="8937"/>
                      <a:pt x="5038" y="8937"/>
                    </a:cubicBezTo>
                    <a:cubicBezTo>
                      <a:pt x="2681" y="8937"/>
                      <a:pt x="786" y="6996"/>
                      <a:pt x="786" y="4685"/>
                    </a:cubicBezTo>
                    <a:cubicBezTo>
                      <a:pt x="786" y="2374"/>
                      <a:pt x="2727" y="433"/>
                      <a:pt x="5038" y="433"/>
                    </a:cubicBezTo>
                    <a:close/>
                    <a:moveTo>
                      <a:pt x="5069" y="0"/>
                    </a:moveTo>
                    <a:cubicBezTo>
                      <a:pt x="3689" y="0"/>
                      <a:pt x="2325" y="604"/>
                      <a:pt x="1433" y="1727"/>
                    </a:cubicBezTo>
                    <a:cubicBezTo>
                      <a:pt x="185" y="3206"/>
                      <a:pt x="0" y="5424"/>
                      <a:pt x="1017" y="7088"/>
                    </a:cubicBezTo>
                    <a:cubicBezTo>
                      <a:pt x="1854" y="8523"/>
                      <a:pt x="3446" y="9373"/>
                      <a:pt x="5083" y="9373"/>
                    </a:cubicBezTo>
                    <a:cubicBezTo>
                      <a:pt x="5345" y="9373"/>
                      <a:pt x="5608" y="9351"/>
                      <a:pt x="5870" y="9307"/>
                    </a:cubicBezTo>
                    <a:cubicBezTo>
                      <a:pt x="8130" y="8891"/>
                      <a:pt x="9700" y="6910"/>
                      <a:pt x="9752" y="4697"/>
                    </a:cubicBezTo>
                    <a:lnTo>
                      <a:pt x="9752" y="4697"/>
                    </a:lnTo>
                    <a:cubicBezTo>
                      <a:pt x="9752" y="4693"/>
                      <a:pt x="9752" y="4689"/>
                      <a:pt x="9752" y="4685"/>
                    </a:cubicBezTo>
                    <a:lnTo>
                      <a:pt x="9752" y="4685"/>
                    </a:lnTo>
                    <a:cubicBezTo>
                      <a:pt x="9752" y="4685"/>
                      <a:pt x="9752" y="4685"/>
                      <a:pt x="9752" y="4685"/>
                    </a:cubicBezTo>
                    <a:cubicBezTo>
                      <a:pt x="9752" y="4680"/>
                      <a:pt x="9752" y="4676"/>
                      <a:pt x="9752" y="4671"/>
                    </a:cubicBezTo>
                    <a:lnTo>
                      <a:pt x="9752" y="4671"/>
                    </a:lnTo>
                    <a:cubicBezTo>
                      <a:pt x="9700" y="2736"/>
                      <a:pt x="8546" y="986"/>
                      <a:pt x="6702" y="294"/>
                    </a:cubicBezTo>
                    <a:cubicBezTo>
                      <a:pt x="6174" y="96"/>
                      <a:pt x="5620" y="0"/>
                      <a:pt x="5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7" name="Picture 16"/>
          <p:cNvPicPr>
            <a:picLocks noChangeAspect="1"/>
          </p:cNvPicPr>
          <p:nvPr userDrawn="1"/>
        </p:nvPicPr>
        <p:blipFill>
          <a:blip r:embed="rId2"/>
          <a:stretch>
            <a:fillRect/>
          </a:stretch>
        </p:blipFill>
        <p:spPr>
          <a:xfrm>
            <a:off x="7958087" y="56207"/>
            <a:ext cx="1131345" cy="71535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496"/>
        <p:cNvGrpSpPr/>
        <p:nvPr/>
      </p:nvGrpSpPr>
      <p:grpSpPr>
        <a:xfrm>
          <a:off x="0" y="0"/>
          <a:ext cx="0" cy="0"/>
          <a:chOff x="0" y="0"/>
          <a:chExt cx="0" cy="0"/>
        </a:xfrm>
      </p:grpSpPr>
      <p:grpSp>
        <p:nvGrpSpPr>
          <p:cNvPr id="497" name="Google Shape;497;p34"/>
          <p:cNvGrpSpPr/>
          <p:nvPr/>
        </p:nvGrpSpPr>
        <p:grpSpPr>
          <a:xfrm rot="10800000">
            <a:off x="0" y="0"/>
            <a:ext cx="9144094" cy="5143500"/>
            <a:chOff x="0" y="0"/>
            <a:chExt cx="9144094" cy="5143500"/>
          </a:xfrm>
        </p:grpSpPr>
        <p:grpSp>
          <p:nvGrpSpPr>
            <p:cNvPr id="498" name="Google Shape;498;p34"/>
            <p:cNvGrpSpPr/>
            <p:nvPr/>
          </p:nvGrpSpPr>
          <p:grpSpPr>
            <a:xfrm>
              <a:off x="0" y="0"/>
              <a:ext cx="2995050" cy="1774381"/>
              <a:chOff x="0" y="0"/>
              <a:chExt cx="2995050" cy="1774381"/>
            </a:xfrm>
          </p:grpSpPr>
          <p:sp>
            <p:nvSpPr>
              <p:cNvPr id="499" name="Google Shape;499;p34"/>
              <p:cNvSpPr/>
              <p:nvPr/>
            </p:nvSpPr>
            <p:spPr>
              <a:xfrm rot="10800000">
                <a:off x="306325" y="0"/>
                <a:ext cx="2688725" cy="657250"/>
              </a:xfrm>
              <a:custGeom>
                <a:avLst/>
                <a:gdLst/>
                <a:ahLst/>
                <a:cxnLst/>
                <a:rect l="l" t="t" r="r" b="b"/>
                <a:pathLst>
                  <a:path w="107549" h="26290" extrusionOk="0">
                    <a:moveTo>
                      <a:pt x="72957" y="0"/>
                    </a:moveTo>
                    <a:cubicBezTo>
                      <a:pt x="70106" y="0"/>
                      <a:pt x="67301" y="530"/>
                      <a:pt x="64751" y="1794"/>
                    </a:cubicBezTo>
                    <a:cubicBezTo>
                      <a:pt x="59713" y="4244"/>
                      <a:pt x="56247" y="9235"/>
                      <a:pt x="51071" y="11361"/>
                    </a:cubicBezTo>
                    <a:cubicBezTo>
                      <a:pt x="48983" y="12223"/>
                      <a:pt x="46840" y="12551"/>
                      <a:pt x="44659" y="12551"/>
                    </a:cubicBezTo>
                    <a:cubicBezTo>
                      <a:pt x="37952" y="12551"/>
                      <a:pt x="30881" y="9456"/>
                      <a:pt x="23941" y="9281"/>
                    </a:cubicBezTo>
                    <a:cubicBezTo>
                      <a:pt x="23715" y="9275"/>
                      <a:pt x="23490" y="9271"/>
                      <a:pt x="23264" y="9271"/>
                    </a:cubicBezTo>
                    <a:cubicBezTo>
                      <a:pt x="15682" y="9271"/>
                      <a:pt x="8185" y="13022"/>
                      <a:pt x="3652" y="19126"/>
                    </a:cubicBezTo>
                    <a:cubicBezTo>
                      <a:pt x="2034" y="21298"/>
                      <a:pt x="786" y="23701"/>
                      <a:pt x="1" y="26289"/>
                    </a:cubicBezTo>
                    <a:lnTo>
                      <a:pt x="107548" y="26289"/>
                    </a:lnTo>
                    <a:cubicBezTo>
                      <a:pt x="106670" y="23886"/>
                      <a:pt x="105561" y="21529"/>
                      <a:pt x="104221" y="19311"/>
                    </a:cubicBezTo>
                    <a:cubicBezTo>
                      <a:pt x="99275" y="11084"/>
                      <a:pt x="91280" y="4660"/>
                      <a:pt x="82129" y="1609"/>
                    </a:cubicBezTo>
                    <a:cubicBezTo>
                      <a:pt x="79195" y="623"/>
                      <a:pt x="76049" y="0"/>
                      <a:pt x="72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34"/>
              <p:cNvSpPr/>
              <p:nvPr/>
            </p:nvSpPr>
            <p:spPr>
              <a:xfrm rot="5400000">
                <a:off x="-100951" y="1129730"/>
                <a:ext cx="745606" cy="543697"/>
              </a:xfrm>
              <a:custGeom>
                <a:avLst/>
                <a:gdLst/>
                <a:ahLst/>
                <a:cxnLst/>
                <a:rect l="l" t="t" r="r" b="b"/>
                <a:pathLst>
                  <a:path w="39424" h="28748" extrusionOk="0">
                    <a:moveTo>
                      <a:pt x="19735" y="0"/>
                    </a:moveTo>
                    <a:cubicBezTo>
                      <a:pt x="8828" y="0"/>
                      <a:pt x="1" y="8828"/>
                      <a:pt x="1" y="19735"/>
                    </a:cubicBezTo>
                    <a:cubicBezTo>
                      <a:pt x="1" y="22970"/>
                      <a:pt x="786" y="26021"/>
                      <a:pt x="2173" y="28747"/>
                    </a:cubicBezTo>
                    <a:lnTo>
                      <a:pt x="37252" y="28747"/>
                    </a:lnTo>
                    <a:cubicBezTo>
                      <a:pt x="38638" y="26021"/>
                      <a:pt x="39424" y="22970"/>
                      <a:pt x="39424" y="19735"/>
                    </a:cubicBezTo>
                    <a:cubicBezTo>
                      <a:pt x="39424" y="8828"/>
                      <a:pt x="30596" y="0"/>
                      <a:pt x="197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34"/>
              <p:cNvSpPr/>
              <p:nvPr/>
            </p:nvSpPr>
            <p:spPr>
              <a:xfrm rot="10800000">
                <a:off x="1316875" y="0"/>
                <a:ext cx="1217850" cy="718775"/>
              </a:xfrm>
              <a:custGeom>
                <a:avLst/>
                <a:gdLst/>
                <a:ahLst/>
                <a:cxnLst/>
                <a:rect l="l" t="t" r="r" b="b"/>
                <a:pathLst>
                  <a:path w="48714" h="28751" extrusionOk="0">
                    <a:moveTo>
                      <a:pt x="15158" y="0"/>
                    </a:moveTo>
                    <a:cubicBezTo>
                      <a:pt x="14900" y="0"/>
                      <a:pt x="14639" y="16"/>
                      <a:pt x="14374" y="49"/>
                    </a:cubicBezTo>
                    <a:cubicBezTo>
                      <a:pt x="10122" y="558"/>
                      <a:pt x="8551" y="4995"/>
                      <a:pt x="9059" y="8461"/>
                    </a:cubicBezTo>
                    <a:cubicBezTo>
                      <a:pt x="9522" y="11927"/>
                      <a:pt x="11093" y="15578"/>
                      <a:pt x="9383" y="18814"/>
                    </a:cubicBezTo>
                    <a:cubicBezTo>
                      <a:pt x="8043" y="21356"/>
                      <a:pt x="4900" y="22973"/>
                      <a:pt x="2543" y="25053"/>
                    </a:cubicBezTo>
                    <a:cubicBezTo>
                      <a:pt x="1387" y="26070"/>
                      <a:pt x="417" y="27410"/>
                      <a:pt x="1" y="28750"/>
                    </a:cubicBezTo>
                    <a:lnTo>
                      <a:pt x="48344" y="28750"/>
                    </a:lnTo>
                    <a:cubicBezTo>
                      <a:pt x="48575" y="27780"/>
                      <a:pt x="48714" y="26763"/>
                      <a:pt x="48668" y="25792"/>
                    </a:cubicBezTo>
                    <a:cubicBezTo>
                      <a:pt x="48437" y="19923"/>
                      <a:pt x="43168" y="14423"/>
                      <a:pt x="36235" y="12759"/>
                    </a:cubicBezTo>
                    <a:cubicBezTo>
                      <a:pt x="33508" y="12158"/>
                      <a:pt x="30504" y="12020"/>
                      <a:pt x="28101" y="10772"/>
                    </a:cubicBezTo>
                    <a:cubicBezTo>
                      <a:pt x="25328" y="9293"/>
                      <a:pt x="23988" y="6566"/>
                      <a:pt x="22278" y="4255"/>
                    </a:cubicBezTo>
                    <a:cubicBezTo>
                      <a:pt x="20703" y="2128"/>
                      <a:pt x="18150" y="0"/>
                      <a:pt x="15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34"/>
              <p:cNvSpPr/>
              <p:nvPr/>
            </p:nvSpPr>
            <p:spPr>
              <a:xfrm rot="10800000">
                <a:off x="0" y="0"/>
                <a:ext cx="1134675" cy="1234850"/>
              </a:xfrm>
              <a:custGeom>
                <a:avLst/>
                <a:gdLst/>
                <a:ahLst/>
                <a:cxnLst/>
                <a:rect l="l" t="t" r="r" b="b"/>
                <a:pathLst>
                  <a:path w="45387" h="49394" extrusionOk="0">
                    <a:moveTo>
                      <a:pt x="10644" y="0"/>
                    </a:moveTo>
                    <a:cubicBezTo>
                      <a:pt x="5708" y="0"/>
                      <a:pt x="724" y="4076"/>
                      <a:pt x="417" y="9138"/>
                    </a:cubicBezTo>
                    <a:cubicBezTo>
                      <a:pt x="1" y="16856"/>
                      <a:pt x="8459" y="22772"/>
                      <a:pt x="8597" y="30490"/>
                    </a:cubicBezTo>
                    <a:cubicBezTo>
                      <a:pt x="8690" y="36684"/>
                      <a:pt x="3375" y="41952"/>
                      <a:pt x="3144" y="48146"/>
                    </a:cubicBezTo>
                    <a:cubicBezTo>
                      <a:pt x="3144" y="48561"/>
                      <a:pt x="3144" y="48977"/>
                      <a:pt x="3144" y="49393"/>
                    </a:cubicBezTo>
                    <a:lnTo>
                      <a:pt x="45386" y="49393"/>
                    </a:lnTo>
                    <a:lnTo>
                      <a:pt x="45386" y="24944"/>
                    </a:lnTo>
                    <a:cubicBezTo>
                      <a:pt x="37437" y="23789"/>
                      <a:pt x="30550" y="22033"/>
                      <a:pt x="24912" y="13852"/>
                    </a:cubicBezTo>
                    <a:cubicBezTo>
                      <a:pt x="21538" y="8999"/>
                      <a:pt x="19181" y="2668"/>
                      <a:pt x="13635" y="542"/>
                    </a:cubicBezTo>
                    <a:cubicBezTo>
                      <a:pt x="12667" y="172"/>
                      <a:pt x="11656" y="0"/>
                      <a:pt x="106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03" name="Google Shape;503;p34"/>
            <p:cNvGrpSpPr/>
            <p:nvPr/>
          </p:nvGrpSpPr>
          <p:grpSpPr>
            <a:xfrm>
              <a:off x="6266800" y="3390675"/>
              <a:ext cx="2877200" cy="1752825"/>
              <a:chOff x="6266800" y="3390675"/>
              <a:chExt cx="2877200" cy="1752825"/>
            </a:xfrm>
          </p:grpSpPr>
          <p:sp>
            <p:nvSpPr>
              <p:cNvPr id="504" name="Google Shape;504;p34"/>
              <p:cNvSpPr/>
              <p:nvPr/>
            </p:nvSpPr>
            <p:spPr>
              <a:xfrm rot="10800000">
                <a:off x="6880475" y="3812400"/>
                <a:ext cx="2263525" cy="1331100"/>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34"/>
              <p:cNvSpPr/>
              <p:nvPr/>
            </p:nvSpPr>
            <p:spPr>
              <a:xfrm rot="10800000">
                <a:off x="6532700" y="4533400"/>
                <a:ext cx="986750" cy="610100"/>
              </a:xfrm>
              <a:custGeom>
                <a:avLst/>
                <a:gdLst/>
                <a:ahLst/>
                <a:cxnLst/>
                <a:rect l="l" t="t" r="r" b="b"/>
                <a:pathLst>
                  <a:path w="39470" h="24404" extrusionOk="0">
                    <a:moveTo>
                      <a:pt x="555" y="1"/>
                    </a:moveTo>
                    <a:cubicBezTo>
                      <a:pt x="231" y="1526"/>
                      <a:pt x="0" y="3098"/>
                      <a:pt x="0" y="4715"/>
                    </a:cubicBezTo>
                    <a:cubicBezTo>
                      <a:pt x="0" y="15576"/>
                      <a:pt x="8828" y="24404"/>
                      <a:pt x="19735" y="24404"/>
                    </a:cubicBezTo>
                    <a:cubicBezTo>
                      <a:pt x="30642" y="24404"/>
                      <a:pt x="39470" y="15576"/>
                      <a:pt x="39470" y="4715"/>
                    </a:cubicBezTo>
                    <a:lnTo>
                      <a:pt x="39424" y="4715"/>
                    </a:lnTo>
                    <a:cubicBezTo>
                      <a:pt x="39424" y="3098"/>
                      <a:pt x="39239" y="1526"/>
                      <a:pt x="38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34"/>
              <p:cNvSpPr/>
              <p:nvPr/>
            </p:nvSpPr>
            <p:spPr>
              <a:xfrm rot="10800000">
                <a:off x="7623425" y="4236625"/>
                <a:ext cx="1520575" cy="906875"/>
              </a:xfrm>
              <a:custGeom>
                <a:avLst/>
                <a:gdLst/>
                <a:ahLst/>
                <a:cxnLst/>
                <a:rect l="l" t="t" r="r" b="b"/>
                <a:pathLst>
                  <a:path w="60823" h="36275" extrusionOk="0">
                    <a:moveTo>
                      <a:pt x="1" y="1"/>
                    </a:moveTo>
                    <a:lnTo>
                      <a:pt x="1" y="20891"/>
                    </a:lnTo>
                    <a:cubicBezTo>
                      <a:pt x="8828" y="21261"/>
                      <a:pt x="17609" y="24358"/>
                      <a:pt x="24542" y="29811"/>
                    </a:cubicBezTo>
                    <a:cubicBezTo>
                      <a:pt x="26899" y="31706"/>
                      <a:pt x="29071" y="33832"/>
                      <a:pt x="31798" y="35126"/>
                    </a:cubicBezTo>
                    <a:cubicBezTo>
                      <a:pt x="33219" y="35837"/>
                      <a:pt x="34847" y="36274"/>
                      <a:pt x="36429" y="36274"/>
                    </a:cubicBezTo>
                    <a:cubicBezTo>
                      <a:pt x="37831" y="36274"/>
                      <a:pt x="39197" y="35930"/>
                      <a:pt x="40348" y="35126"/>
                    </a:cubicBezTo>
                    <a:cubicBezTo>
                      <a:pt x="44878" y="32076"/>
                      <a:pt x="43491" y="24820"/>
                      <a:pt x="46773" y="20429"/>
                    </a:cubicBezTo>
                    <a:cubicBezTo>
                      <a:pt x="49638" y="16547"/>
                      <a:pt x="55508" y="15854"/>
                      <a:pt x="58373" y="11925"/>
                    </a:cubicBezTo>
                    <a:cubicBezTo>
                      <a:pt x="60823" y="8551"/>
                      <a:pt x="60176" y="3698"/>
                      <a:pt x="58003" y="140"/>
                    </a:cubicBezTo>
                    <a:cubicBezTo>
                      <a:pt x="57957" y="93"/>
                      <a:pt x="57957" y="47"/>
                      <a:pt x="57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34"/>
              <p:cNvSpPr/>
              <p:nvPr/>
            </p:nvSpPr>
            <p:spPr>
              <a:xfrm rot="10800000">
                <a:off x="8256600" y="3390675"/>
                <a:ext cx="887400" cy="1136975"/>
              </a:xfrm>
              <a:custGeom>
                <a:avLst/>
                <a:gdLst/>
                <a:ahLst/>
                <a:cxnLst/>
                <a:rect l="l" t="t" r="r" b="b"/>
                <a:pathLst>
                  <a:path w="35496" h="45479" extrusionOk="0">
                    <a:moveTo>
                      <a:pt x="1" y="1"/>
                    </a:moveTo>
                    <a:lnTo>
                      <a:pt x="1" y="45479"/>
                    </a:lnTo>
                    <a:cubicBezTo>
                      <a:pt x="3236" y="44555"/>
                      <a:pt x="6564" y="44046"/>
                      <a:pt x="9937" y="43907"/>
                    </a:cubicBezTo>
                    <a:cubicBezTo>
                      <a:pt x="10767" y="43878"/>
                      <a:pt x="11605" y="43869"/>
                      <a:pt x="12447" y="43869"/>
                    </a:cubicBezTo>
                    <a:cubicBezTo>
                      <a:pt x="13794" y="43869"/>
                      <a:pt x="15152" y="43892"/>
                      <a:pt x="16504" y="43892"/>
                    </a:cubicBezTo>
                    <a:cubicBezTo>
                      <a:pt x="20896" y="43892"/>
                      <a:pt x="25220" y="43646"/>
                      <a:pt x="28886" y="41550"/>
                    </a:cubicBezTo>
                    <a:cubicBezTo>
                      <a:pt x="33000" y="39193"/>
                      <a:pt x="35496" y="34525"/>
                      <a:pt x="35033" y="29996"/>
                    </a:cubicBezTo>
                    <a:cubicBezTo>
                      <a:pt x="34571" y="25513"/>
                      <a:pt x="31151" y="21353"/>
                      <a:pt x="26622" y="19782"/>
                    </a:cubicBezTo>
                    <a:cubicBezTo>
                      <a:pt x="23433" y="18673"/>
                      <a:pt x="19828" y="18765"/>
                      <a:pt x="16778" y="17379"/>
                    </a:cubicBezTo>
                    <a:cubicBezTo>
                      <a:pt x="12988" y="15715"/>
                      <a:pt x="10584" y="12156"/>
                      <a:pt x="8458" y="8782"/>
                    </a:cubicBezTo>
                    <a:cubicBezTo>
                      <a:pt x="6286" y="5408"/>
                      <a:pt x="3975" y="1803"/>
                      <a:pt x="186" y="93"/>
                    </a:cubicBezTo>
                    <a:cubicBezTo>
                      <a:pt x="139" y="47"/>
                      <a:pt x="47"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34"/>
              <p:cNvSpPr/>
              <p:nvPr/>
            </p:nvSpPr>
            <p:spPr>
              <a:xfrm rot="10800000">
                <a:off x="6266800" y="4416425"/>
                <a:ext cx="469150" cy="436375"/>
              </a:xfrm>
              <a:custGeom>
                <a:avLst/>
                <a:gdLst/>
                <a:ahLst/>
                <a:cxnLst/>
                <a:rect l="l" t="t" r="r" b="b"/>
                <a:pathLst>
                  <a:path w="18766" h="17455" extrusionOk="0">
                    <a:moveTo>
                      <a:pt x="9475" y="416"/>
                    </a:moveTo>
                    <a:cubicBezTo>
                      <a:pt x="12942" y="462"/>
                      <a:pt x="16131" y="2634"/>
                      <a:pt x="17286" y="5916"/>
                    </a:cubicBezTo>
                    <a:cubicBezTo>
                      <a:pt x="18488" y="9151"/>
                      <a:pt x="17471" y="12895"/>
                      <a:pt x="14790" y="15113"/>
                    </a:cubicBezTo>
                    <a:cubicBezTo>
                      <a:pt x="13274" y="16368"/>
                      <a:pt x="11357" y="17017"/>
                      <a:pt x="9435" y="17017"/>
                    </a:cubicBezTo>
                    <a:cubicBezTo>
                      <a:pt x="7960" y="17017"/>
                      <a:pt x="6481" y="16635"/>
                      <a:pt x="5177" y="15853"/>
                    </a:cubicBezTo>
                    <a:cubicBezTo>
                      <a:pt x="2219" y="14004"/>
                      <a:pt x="648" y="10445"/>
                      <a:pt x="1341" y="7025"/>
                    </a:cubicBezTo>
                    <a:cubicBezTo>
                      <a:pt x="2173" y="3189"/>
                      <a:pt x="5593" y="462"/>
                      <a:pt x="9475" y="416"/>
                    </a:cubicBezTo>
                    <a:close/>
                    <a:moveTo>
                      <a:pt x="9475" y="0"/>
                    </a:moveTo>
                    <a:cubicBezTo>
                      <a:pt x="9473" y="0"/>
                      <a:pt x="9470" y="0"/>
                      <a:pt x="9468" y="0"/>
                    </a:cubicBezTo>
                    <a:lnTo>
                      <a:pt x="9468" y="0"/>
                    </a:lnTo>
                    <a:cubicBezTo>
                      <a:pt x="5866" y="49"/>
                      <a:pt x="2542" y="2267"/>
                      <a:pt x="1295" y="5685"/>
                    </a:cubicBezTo>
                    <a:cubicBezTo>
                      <a:pt x="1" y="9151"/>
                      <a:pt x="1110" y="13126"/>
                      <a:pt x="3929" y="15483"/>
                    </a:cubicBezTo>
                    <a:cubicBezTo>
                      <a:pt x="5516" y="16784"/>
                      <a:pt x="7514" y="17455"/>
                      <a:pt x="9517" y="17455"/>
                    </a:cubicBezTo>
                    <a:cubicBezTo>
                      <a:pt x="11072" y="17455"/>
                      <a:pt x="12631" y="17051"/>
                      <a:pt x="14005" y="16222"/>
                    </a:cubicBezTo>
                    <a:cubicBezTo>
                      <a:pt x="17101" y="14327"/>
                      <a:pt x="18765" y="10630"/>
                      <a:pt x="18072" y="7071"/>
                    </a:cubicBezTo>
                    <a:cubicBezTo>
                      <a:pt x="17333" y="3006"/>
                      <a:pt x="13639" y="49"/>
                      <a:pt x="9482" y="0"/>
                    </a:cubicBezTo>
                    <a:lnTo>
                      <a:pt x="9482" y="0"/>
                    </a:lnTo>
                    <a:cubicBezTo>
                      <a:pt x="9480" y="0"/>
                      <a:pt x="9477" y="0"/>
                      <a:pt x="9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9" name="Google Shape;509;p34"/>
            <p:cNvSpPr/>
            <p:nvPr/>
          </p:nvSpPr>
          <p:spPr>
            <a:xfrm rot="10800000" flipH="1">
              <a:off x="0" y="4077156"/>
              <a:ext cx="1813310" cy="1066344"/>
            </a:xfrm>
            <a:custGeom>
              <a:avLst/>
              <a:gdLst/>
              <a:ahLst/>
              <a:cxnLst/>
              <a:rect l="l" t="t" r="r" b="b"/>
              <a:pathLst>
                <a:path w="90541" h="53244" extrusionOk="0">
                  <a:moveTo>
                    <a:pt x="1" y="1"/>
                  </a:moveTo>
                  <a:lnTo>
                    <a:pt x="1" y="50840"/>
                  </a:lnTo>
                  <a:cubicBezTo>
                    <a:pt x="4576" y="52412"/>
                    <a:pt x="9521" y="53244"/>
                    <a:pt x="14420" y="53244"/>
                  </a:cubicBezTo>
                  <a:cubicBezTo>
                    <a:pt x="26899" y="53244"/>
                    <a:pt x="39193" y="47836"/>
                    <a:pt x="46680" y="39055"/>
                  </a:cubicBezTo>
                  <a:cubicBezTo>
                    <a:pt x="50054" y="35126"/>
                    <a:pt x="52688" y="30458"/>
                    <a:pt x="57449" y="27963"/>
                  </a:cubicBezTo>
                  <a:cubicBezTo>
                    <a:pt x="62440" y="25374"/>
                    <a:pt x="68633" y="25744"/>
                    <a:pt x="74087" y="24034"/>
                  </a:cubicBezTo>
                  <a:cubicBezTo>
                    <a:pt x="83793" y="20984"/>
                    <a:pt x="89524" y="11694"/>
                    <a:pt x="90402" y="2635"/>
                  </a:cubicBezTo>
                  <a:cubicBezTo>
                    <a:pt x="90494" y="1757"/>
                    <a:pt x="90540" y="879"/>
                    <a:pt x="90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4"/>
            <p:cNvSpPr/>
            <p:nvPr/>
          </p:nvSpPr>
          <p:spPr>
            <a:xfrm>
              <a:off x="7409950" y="0"/>
              <a:ext cx="1734144" cy="866272"/>
            </a:xfrm>
            <a:custGeom>
              <a:avLst/>
              <a:gdLst/>
              <a:ahLst/>
              <a:cxnLst/>
              <a:rect l="l" t="t" r="r" b="b"/>
              <a:pathLst>
                <a:path w="98629" h="49269" extrusionOk="0">
                  <a:moveTo>
                    <a:pt x="5223" y="1"/>
                  </a:moveTo>
                  <a:cubicBezTo>
                    <a:pt x="1849" y="4484"/>
                    <a:pt x="0" y="10076"/>
                    <a:pt x="509" y="15669"/>
                  </a:cubicBezTo>
                  <a:cubicBezTo>
                    <a:pt x="1479" y="25790"/>
                    <a:pt x="10168" y="34664"/>
                    <a:pt x="20382" y="35866"/>
                  </a:cubicBezTo>
                  <a:cubicBezTo>
                    <a:pt x="21528" y="36000"/>
                    <a:pt x="22689" y="36050"/>
                    <a:pt x="23857" y="36050"/>
                  </a:cubicBezTo>
                  <a:cubicBezTo>
                    <a:pt x="27249" y="36050"/>
                    <a:pt x="30708" y="35629"/>
                    <a:pt x="34061" y="35629"/>
                  </a:cubicBezTo>
                  <a:cubicBezTo>
                    <a:pt x="37104" y="35629"/>
                    <a:pt x="40060" y="35976"/>
                    <a:pt x="42798" y="37298"/>
                  </a:cubicBezTo>
                  <a:cubicBezTo>
                    <a:pt x="48852" y="40210"/>
                    <a:pt x="52411" y="47513"/>
                    <a:pt x="59020" y="48991"/>
                  </a:cubicBezTo>
                  <a:cubicBezTo>
                    <a:pt x="59866" y="49184"/>
                    <a:pt x="60711" y="49269"/>
                    <a:pt x="61554" y="49269"/>
                  </a:cubicBezTo>
                  <a:cubicBezTo>
                    <a:pt x="65777" y="49269"/>
                    <a:pt x="69957" y="47143"/>
                    <a:pt x="74041" y="45756"/>
                  </a:cubicBezTo>
                  <a:cubicBezTo>
                    <a:pt x="77992" y="44439"/>
                    <a:pt x="82152" y="43792"/>
                    <a:pt x="86317" y="43792"/>
                  </a:cubicBezTo>
                  <a:cubicBezTo>
                    <a:pt x="90482" y="43792"/>
                    <a:pt x="94653" y="44439"/>
                    <a:pt x="98628" y="45710"/>
                  </a:cubicBezTo>
                  <a:lnTo>
                    <a:pt x="98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Picture 15"/>
          <p:cNvPicPr>
            <a:picLocks noChangeAspect="1"/>
          </p:cNvPicPr>
          <p:nvPr userDrawn="1"/>
        </p:nvPicPr>
        <p:blipFill>
          <a:blip r:embed="rId2"/>
          <a:stretch>
            <a:fillRect/>
          </a:stretch>
        </p:blipFill>
        <p:spPr>
          <a:xfrm>
            <a:off x="7958087" y="56207"/>
            <a:ext cx="1131345" cy="71535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200"/>
              <a:buFont typeface="Raleway Black"/>
              <a:buNone/>
              <a:defRPr sz="3200">
                <a:solidFill>
                  <a:schemeClr val="lt2"/>
                </a:solidFill>
                <a:latin typeface="Raleway Black"/>
                <a:ea typeface="Raleway Black"/>
                <a:cs typeface="Raleway Black"/>
                <a:sym typeface="Raleway Black"/>
              </a:defRPr>
            </a:lvl1pPr>
            <a:lvl2pPr lvl="1"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2pPr>
            <a:lvl3pPr lvl="2"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3pPr>
            <a:lvl4pPr lvl="3"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4pPr>
            <a:lvl5pPr lvl="4"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5pPr>
            <a:lvl6pPr lvl="5"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6pPr>
            <a:lvl7pPr lvl="6"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7pPr>
            <a:lvl8pPr lvl="7"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8pPr>
            <a:lvl9pPr lvl="8"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marL="914400" lvl="1"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4" r:id="rId7"/>
    <p:sldLayoutId id="2147483674" r:id="rId8"/>
    <p:sldLayoutId id="2147483680" r:id="rId9"/>
    <p:sldLayoutId id="2147483681" r:id="rId10"/>
    <p:sldLayoutId id="214748368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21"/>
        <p:cNvGrpSpPr/>
        <p:nvPr/>
      </p:nvGrpSpPr>
      <p:grpSpPr>
        <a:xfrm>
          <a:off x="0" y="0"/>
          <a:ext cx="0" cy="0"/>
          <a:chOff x="0" y="0"/>
          <a:chExt cx="0" cy="0"/>
        </a:xfrm>
      </p:grpSpPr>
      <p:sp>
        <p:nvSpPr>
          <p:cNvPr id="522" name="Google Shape;522;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3" name="Google Shape;523;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200"/>
              <a:buFont typeface="Raleway Black"/>
              <a:buNone/>
              <a:defRPr sz="3200">
                <a:solidFill>
                  <a:schemeClr val="lt2"/>
                </a:solidFill>
                <a:latin typeface="Raleway Black"/>
                <a:ea typeface="Raleway Black"/>
                <a:cs typeface="Raleway Black"/>
                <a:sym typeface="Raleway Black"/>
              </a:defRPr>
            </a:lvl1pPr>
            <a:lvl2pPr lvl="1"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2pPr>
            <a:lvl3pPr lvl="2"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3pPr>
            <a:lvl4pPr lvl="3"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4pPr>
            <a:lvl5pPr lvl="4"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5pPr>
            <a:lvl6pPr lvl="5"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6pPr>
            <a:lvl7pPr lvl="6"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7pPr>
            <a:lvl8pPr lvl="7"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8pPr>
            <a:lvl9pPr lvl="8" algn="ctr" rtl="0">
              <a:spcBef>
                <a:spcPts val="0"/>
              </a:spcBef>
              <a:spcAft>
                <a:spcPts val="0"/>
              </a:spcAft>
              <a:buClr>
                <a:schemeClr val="lt2"/>
              </a:buClr>
              <a:buSzPts val="3600"/>
              <a:buFont typeface="Raleway Black"/>
              <a:buNone/>
              <a:defRPr sz="3600">
                <a:solidFill>
                  <a:schemeClr val="lt2"/>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marL="914400" lvl="1"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053392006"/>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16.xml"/><Relationship Id="rId4"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2.png"/><Relationship Id="rId2" Type="http://schemas.microsoft.com/office/2007/relationships/media" Target="../media/media17.m4a"/><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notesSlide" Target="../notesSlides/notesSlide17.xml"/><Relationship Id="rId4"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2.png"/><Relationship Id="rId2" Type="http://schemas.microsoft.com/office/2007/relationships/media" Target="../media/media18.m4a"/><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notesSlide" Target="../notesSlides/notesSlide18.xml"/><Relationship Id="rId4"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2.png"/><Relationship Id="rId2" Type="http://schemas.microsoft.com/office/2007/relationships/media" Target="../media/media19.m4a"/><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notesSlide" Target="../notesSlides/notesSlide19.xml"/><Relationship Id="rId4"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40.png"/><Relationship Id="rId2" Type="http://schemas.openxmlformats.org/officeDocument/2006/relationships/audio" Target="../media/media26.m4a"/><Relationship Id="rId1" Type="http://schemas.microsoft.com/office/2007/relationships/media" Target="../media/media26.m4a"/><Relationship Id="rId6" Type="http://schemas.microsoft.com/office/2011/relationships/inkAction" Target="../ink/inkAction1.xml"/><Relationship Id="rId5" Type="http://schemas.openxmlformats.org/officeDocument/2006/relationships/image" Target="../media/image20.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60.png"/><Relationship Id="rId2" Type="http://schemas.openxmlformats.org/officeDocument/2006/relationships/audio" Target="../media/media27.m4a"/><Relationship Id="rId1" Type="http://schemas.microsoft.com/office/2007/relationships/media" Target="../media/media27.m4a"/><Relationship Id="rId6" Type="http://schemas.microsoft.com/office/2011/relationships/inkAction" Target="../ink/inkAction2.xml"/><Relationship Id="rId5" Type="http://schemas.openxmlformats.org/officeDocument/2006/relationships/image" Target="../media/image21.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40.png"/><Relationship Id="rId2" Type="http://schemas.openxmlformats.org/officeDocument/2006/relationships/audio" Target="../media/media28.m4a"/><Relationship Id="rId1" Type="http://schemas.microsoft.com/office/2007/relationships/media" Target="../media/media28.m4a"/><Relationship Id="rId6" Type="http://schemas.microsoft.com/office/2011/relationships/inkAction" Target="../ink/inkAction3.xml"/><Relationship Id="rId5" Type="http://schemas.openxmlformats.org/officeDocument/2006/relationships/image" Target="../media/image22.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90.png"/><Relationship Id="rId2" Type="http://schemas.openxmlformats.org/officeDocument/2006/relationships/audio" Target="../media/media29.m4a"/><Relationship Id="rId1" Type="http://schemas.microsoft.com/office/2007/relationships/media" Target="../media/media29.m4a"/><Relationship Id="rId6" Type="http://schemas.microsoft.com/office/2011/relationships/inkAction" Target="../ink/inkAction4.xml"/><Relationship Id="rId5" Type="http://schemas.openxmlformats.org/officeDocument/2006/relationships/image" Target="../media/image23.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23.xml"/><Relationship Id="rId4"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5.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2.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6.xml"/><Relationship Id="rId1" Type="http://schemas.openxmlformats.org/officeDocument/2006/relationships/tags" Target="../tags/tag1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xml"/><Relationship Id="rId1" Type="http://schemas.openxmlformats.org/officeDocument/2006/relationships/tags" Target="../tags/tag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xml"/><Relationship Id="rId1" Type="http://schemas.openxmlformats.org/officeDocument/2006/relationships/tags" Target="../tags/tag13.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tags" Target="../tags/tag14.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6.xml"/><Relationship Id="rId1" Type="http://schemas.openxmlformats.org/officeDocument/2006/relationships/tags" Target="../tags/tag15.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6.xml"/><Relationship Id="rId1" Type="http://schemas.openxmlformats.org/officeDocument/2006/relationships/tags" Target="../tags/tag18.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audio" Target="../media/media40.m4a"/><Relationship Id="rId2" Type="http://schemas.microsoft.com/office/2007/relationships/media" Target="../media/media40.m4a"/><Relationship Id="rId1" Type="http://schemas.openxmlformats.org/officeDocument/2006/relationships/tags" Target="../tags/tag19.xml"/><Relationship Id="rId6" Type="http://schemas.openxmlformats.org/officeDocument/2006/relationships/image" Target="../media/image2.png"/><Relationship Id="rId5" Type="http://schemas.openxmlformats.org/officeDocument/2006/relationships/notesSlide" Target="../notesSlides/notesSlide41.xml"/><Relationship Id="rId4"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image" Target="../media/image350.png"/><Relationship Id="rId2" Type="http://schemas.openxmlformats.org/officeDocument/2006/relationships/audio" Target="../media/media41.m4a"/><Relationship Id="rId1" Type="http://schemas.microsoft.com/office/2007/relationships/media" Target="../media/media41.m4a"/><Relationship Id="rId6" Type="http://schemas.microsoft.com/office/2011/relationships/inkAction" Target="../ink/inkAction5.xml"/><Relationship Id="rId5" Type="http://schemas.openxmlformats.org/officeDocument/2006/relationships/image" Target="../media/image340.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350.png"/><Relationship Id="rId5" Type="http://schemas.microsoft.com/office/2011/relationships/inkAction" Target="../ink/inkAction6.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350.png"/><Relationship Id="rId5" Type="http://schemas.microsoft.com/office/2011/relationships/inkAction" Target="../ink/inkAction7.xml"/><Relationship Id="rId4" Type="http://schemas.openxmlformats.org/officeDocument/2006/relationships/image" Target="../media/image32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360.png"/></Relationships>
</file>

<file path=ppt/slides/_rels/slide5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image" Target="../media/image350.png"/><Relationship Id="rId2" Type="http://schemas.openxmlformats.org/officeDocument/2006/relationships/audio" Target="../media/media45.m4a"/><Relationship Id="rId1" Type="http://schemas.microsoft.com/office/2007/relationships/media" Target="../media/media45.m4a"/><Relationship Id="rId6" Type="http://schemas.microsoft.com/office/2011/relationships/inkAction" Target="../ink/inkAction8.xml"/><Relationship Id="rId5" Type="http://schemas.openxmlformats.org/officeDocument/2006/relationships/image" Target="../media/image42.png"/><Relationship Id="rId4" Type="http://schemas.openxmlformats.org/officeDocument/2006/relationships/image" Target="../media/image380.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4" Type="http://schemas.openxmlformats.org/officeDocument/2006/relationships/image" Target="../media/image410.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ctrTitle"/>
          </p:nvPr>
        </p:nvSpPr>
        <p:spPr>
          <a:xfrm>
            <a:off x="465510" y="1124088"/>
            <a:ext cx="5388980" cy="2331736"/>
          </a:xfrm>
          <a:prstGeom prst="rect">
            <a:avLst/>
          </a:prstGeom>
        </p:spPr>
        <p:txBody>
          <a:bodyPr spcFirstLastPara="1" wrap="square" lIns="91425" tIns="91425" rIns="91425" bIns="91425" anchor="b" anchorCtr="0">
            <a:noAutofit/>
          </a:bodyPr>
          <a:lstStyle/>
          <a:p>
            <a:r>
              <a:rPr lang="en-US" b="1" dirty="0"/>
              <a:t>CGM-Based Parallel Algorithms for the LCS Problem</a:t>
            </a:r>
            <a:br>
              <a:rPr lang="en-US" dirty="0"/>
            </a:br>
            <a:endParaRPr lang="en-US" sz="3200" dirty="0"/>
          </a:p>
        </p:txBody>
      </p:sp>
      <p:sp>
        <p:nvSpPr>
          <p:cNvPr id="532" name="Google Shape;532;p39"/>
          <p:cNvSpPr txBox="1">
            <a:spLocks noGrp="1"/>
          </p:cNvSpPr>
          <p:nvPr>
            <p:ph type="subTitle" idx="1"/>
          </p:nvPr>
        </p:nvSpPr>
        <p:spPr>
          <a:xfrm>
            <a:off x="636250" y="3759079"/>
            <a:ext cx="4785900" cy="7066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Trần G</a:t>
            </a:r>
            <a:r>
              <a:rPr lang="en-US" dirty="0" err="1"/>
              <a:t>ia</a:t>
            </a:r>
            <a:r>
              <a:rPr lang="en-US" dirty="0"/>
              <a:t> </a:t>
            </a:r>
            <a:r>
              <a:rPr lang="en-US" dirty="0" err="1"/>
              <a:t>Ưu</a:t>
            </a:r>
            <a:r>
              <a:rPr lang="en-US" dirty="0"/>
              <a:t> - 52100946</a:t>
            </a:r>
            <a:endParaRPr lang="en" dirty="0"/>
          </a:p>
          <a:p>
            <a:pPr marL="0" lvl="0" indent="0" algn="l" rtl="0">
              <a:spcBef>
                <a:spcPts val="0"/>
              </a:spcBef>
              <a:spcAft>
                <a:spcPts val="0"/>
              </a:spcAft>
              <a:buNone/>
            </a:pPr>
            <a:r>
              <a:rPr lang="en-US"/>
              <a:t>Dương Hải Minh-52100263</a:t>
            </a:r>
            <a:endParaRPr dirty="0"/>
          </a:p>
        </p:txBody>
      </p:sp>
      <p:grpSp>
        <p:nvGrpSpPr>
          <p:cNvPr id="533" name="Google Shape;533;p39"/>
          <p:cNvGrpSpPr/>
          <p:nvPr/>
        </p:nvGrpSpPr>
        <p:grpSpPr>
          <a:xfrm>
            <a:off x="5931010" y="1297498"/>
            <a:ext cx="2490585" cy="3155569"/>
            <a:chOff x="229050" y="1533500"/>
            <a:chExt cx="992700" cy="1257750"/>
          </a:xfrm>
        </p:grpSpPr>
        <p:sp>
          <p:nvSpPr>
            <p:cNvPr id="534" name="Google Shape;534;p39"/>
            <p:cNvSpPr/>
            <p:nvPr/>
          </p:nvSpPr>
          <p:spPr>
            <a:xfrm>
              <a:off x="625125" y="1598025"/>
              <a:ext cx="250675" cy="175425"/>
            </a:xfrm>
            <a:custGeom>
              <a:avLst/>
              <a:gdLst/>
              <a:ahLst/>
              <a:cxnLst/>
              <a:rect l="l" t="t" r="r" b="b"/>
              <a:pathLst>
                <a:path w="10027" h="7017" extrusionOk="0">
                  <a:moveTo>
                    <a:pt x="7248" y="0"/>
                  </a:moveTo>
                  <a:cubicBezTo>
                    <a:pt x="6984" y="0"/>
                    <a:pt x="6720" y="39"/>
                    <a:pt x="6466" y="118"/>
                  </a:cubicBezTo>
                  <a:cubicBezTo>
                    <a:pt x="6021" y="257"/>
                    <a:pt x="5617" y="512"/>
                    <a:pt x="5204" y="731"/>
                  </a:cubicBezTo>
                  <a:cubicBezTo>
                    <a:pt x="4805" y="937"/>
                    <a:pt x="4372" y="1121"/>
                    <a:pt x="3920" y="1121"/>
                  </a:cubicBezTo>
                  <a:cubicBezTo>
                    <a:pt x="3904" y="1121"/>
                    <a:pt x="3888" y="1121"/>
                    <a:pt x="3872" y="1120"/>
                  </a:cubicBezTo>
                  <a:cubicBezTo>
                    <a:pt x="3403" y="1107"/>
                    <a:pt x="2855" y="1051"/>
                    <a:pt x="2697" y="610"/>
                  </a:cubicBezTo>
                  <a:lnTo>
                    <a:pt x="2697" y="610"/>
                  </a:lnTo>
                  <a:cubicBezTo>
                    <a:pt x="2772" y="1213"/>
                    <a:pt x="2372" y="1775"/>
                    <a:pt x="1918" y="2179"/>
                  </a:cubicBezTo>
                  <a:cubicBezTo>
                    <a:pt x="1463" y="2583"/>
                    <a:pt x="929" y="2908"/>
                    <a:pt x="567" y="3400"/>
                  </a:cubicBezTo>
                  <a:cubicBezTo>
                    <a:pt x="61" y="4096"/>
                    <a:pt x="0" y="5094"/>
                    <a:pt x="418" y="5846"/>
                  </a:cubicBezTo>
                  <a:cubicBezTo>
                    <a:pt x="815" y="6556"/>
                    <a:pt x="1612" y="7017"/>
                    <a:pt x="2419" y="7017"/>
                  </a:cubicBezTo>
                  <a:cubicBezTo>
                    <a:pt x="2471" y="7017"/>
                    <a:pt x="2524" y="7015"/>
                    <a:pt x="2577" y="7011"/>
                  </a:cubicBezTo>
                  <a:cubicBezTo>
                    <a:pt x="3440" y="6946"/>
                    <a:pt x="4238" y="6347"/>
                    <a:pt x="4540" y="5539"/>
                  </a:cubicBezTo>
                  <a:cubicBezTo>
                    <a:pt x="5062" y="5705"/>
                    <a:pt x="5541" y="5773"/>
                    <a:pt x="6080" y="5773"/>
                  </a:cubicBezTo>
                  <a:cubicBezTo>
                    <a:pt x="6131" y="5773"/>
                    <a:pt x="6182" y="5773"/>
                    <a:pt x="6234" y="5772"/>
                  </a:cubicBezTo>
                  <a:cubicBezTo>
                    <a:pt x="6838" y="5758"/>
                    <a:pt x="7469" y="5502"/>
                    <a:pt x="7780" y="4987"/>
                  </a:cubicBezTo>
                  <a:lnTo>
                    <a:pt x="8490" y="5057"/>
                  </a:lnTo>
                  <a:cubicBezTo>
                    <a:pt x="9279" y="4653"/>
                    <a:pt x="9836" y="3836"/>
                    <a:pt x="9934" y="2959"/>
                  </a:cubicBezTo>
                  <a:cubicBezTo>
                    <a:pt x="10027" y="2077"/>
                    <a:pt x="9651" y="1162"/>
                    <a:pt x="8968" y="601"/>
                  </a:cubicBezTo>
                  <a:cubicBezTo>
                    <a:pt x="8487" y="210"/>
                    <a:pt x="7867" y="0"/>
                    <a:pt x="7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717025" y="1616050"/>
              <a:ext cx="83825" cy="133250"/>
            </a:xfrm>
            <a:custGeom>
              <a:avLst/>
              <a:gdLst/>
              <a:ahLst/>
              <a:cxnLst/>
              <a:rect l="l" t="t" r="r" b="b"/>
              <a:pathLst>
                <a:path w="3353" h="5330" extrusionOk="0">
                  <a:moveTo>
                    <a:pt x="1848" y="0"/>
                  </a:moveTo>
                  <a:lnTo>
                    <a:pt x="1" y="1945"/>
                  </a:lnTo>
                  <a:lnTo>
                    <a:pt x="275" y="4271"/>
                  </a:lnTo>
                  <a:lnTo>
                    <a:pt x="131" y="5329"/>
                  </a:lnTo>
                  <a:lnTo>
                    <a:pt x="3334" y="4777"/>
                  </a:lnTo>
                  <a:lnTo>
                    <a:pt x="3352" y="3454"/>
                  </a:lnTo>
                  <a:lnTo>
                    <a:pt x="1848" y="0"/>
                  </a:ln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648800" y="1533500"/>
              <a:ext cx="109450" cy="151425"/>
            </a:xfrm>
            <a:custGeom>
              <a:avLst/>
              <a:gdLst/>
              <a:ahLst/>
              <a:cxnLst/>
              <a:rect l="l" t="t" r="r" b="b"/>
              <a:pathLst>
                <a:path w="4378" h="6057" extrusionOk="0">
                  <a:moveTo>
                    <a:pt x="2003" y="0"/>
                  </a:moveTo>
                  <a:cubicBezTo>
                    <a:pt x="1749" y="0"/>
                    <a:pt x="1472" y="44"/>
                    <a:pt x="1170" y="146"/>
                  </a:cubicBezTo>
                  <a:cubicBezTo>
                    <a:pt x="1161" y="151"/>
                    <a:pt x="1152" y="151"/>
                    <a:pt x="1147" y="155"/>
                  </a:cubicBezTo>
                  <a:cubicBezTo>
                    <a:pt x="1049" y="188"/>
                    <a:pt x="957" y="229"/>
                    <a:pt x="873" y="276"/>
                  </a:cubicBezTo>
                  <a:cubicBezTo>
                    <a:pt x="845" y="294"/>
                    <a:pt x="813" y="313"/>
                    <a:pt x="780" y="336"/>
                  </a:cubicBezTo>
                  <a:cubicBezTo>
                    <a:pt x="743" y="359"/>
                    <a:pt x="711" y="387"/>
                    <a:pt x="673" y="415"/>
                  </a:cubicBezTo>
                  <a:cubicBezTo>
                    <a:pt x="599" y="475"/>
                    <a:pt x="530" y="545"/>
                    <a:pt x="469" y="619"/>
                  </a:cubicBezTo>
                  <a:cubicBezTo>
                    <a:pt x="200" y="944"/>
                    <a:pt x="56" y="1390"/>
                    <a:pt x="14" y="1887"/>
                  </a:cubicBezTo>
                  <a:cubicBezTo>
                    <a:pt x="10" y="1933"/>
                    <a:pt x="10" y="1979"/>
                    <a:pt x="5" y="2026"/>
                  </a:cubicBezTo>
                  <a:cubicBezTo>
                    <a:pt x="0" y="2063"/>
                    <a:pt x="0" y="2100"/>
                    <a:pt x="0" y="2137"/>
                  </a:cubicBezTo>
                  <a:cubicBezTo>
                    <a:pt x="0" y="2188"/>
                    <a:pt x="0" y="2239"/>
                    <a:pt x="0" y="2290"/>
                  </a:cubicBezTo>
                  <a:cubicBezTo>
                    <a:pt x="0" y="2304"/>
                    <a:pt x="0" y="2318"/>
                    <a:pt x="0" y="2332"/>
                  </a:cubicBezTo>
                  <a:lnTo>
                    <a:pt x="5" y="2355"/>
                  </a:lnTo>
                  <a:cubicBezTo>
                    <a:pt x="5" y="2397"/>
                    <a:pt x="10" y="2444"/>
                    <a:pt x="10" y="2490"/>
                  </a:cubicBezTo>
                  <a:cubicBezTo>
                    <a:pt x="102" y="3915"/>
                    <a:pt x="878" y="5512"/>
                    <a:pt x="1811" y="5892"/>
                  </a:cubicBezTo>
                  <a:lnTo>
                    <a:pt x="1806" y="5892"/>
                  </a:lnTo>
                  <a:cubicBezTo>
                    <a:pt x="2087" y="6008"/>
                    <a:pt x="2343" y="6057"/>
                    <a:pt x="2576" y="6057"/>
                  </a:cubicBezTo>
                  <a:cubicBezTo>
                    <a:pt x="3730" y="6057"/>
                    <a:pt x="4289" y="4867"/>
                    <a:pt x="4289" y="4867"/>
                  </a:cubicBezTo>
                  <a:lnTo>
                    <a:pt x="4373" y="2109"/>
                  </a:lnTo>
                  <a:lnTo>
                    <a:pt x="4378" y="1961"/>
                  </a:lnTo>
                  <a:cubicBezTo>
                    <a:pt x="4378" y="1961"/>
                    <a:pt x="4378" y="1961"/>
                    <a:pt x="4378" y="1956"/>
                  </a:cubicBezTo>
                  <a:cubicBezTo>
                    <a:pt x="4373" y="1942"/>
                    <a:pt x="4364" y="1919"/>
                    <a:pt x="4350" y="1887"/>
                  </a:cubicBezTo>
                  <a:cubicBezTo>
                    <a:pt x="4340" y="1863"/>
                    <a:pt x="4327" y="1836"/>
                    <a:pt x="4313" y="1803"/>
                  </a:cubicBezTo>
                  <a:lnTo>
                    <a:pt x="4299" y="1766"/>
                  </a:lnTo>
                  <a:lnTo>
                    <a:pt x="4289" y="1752"/>
                  </a:lnTo>
                  <a:cubicBezTo>
                    <a:pt x="4136" y="1408"/>
                    <a:pt x="3765" y="735"/>
                    <a:pt x="3129" y="332"/>
                  </a:cubicBezTo>
                  <a:cubicBezTo>
                    <a:pt x="2819" y="134"/>
                    <a:pt x="2446" y="0"/>
                    <a:pt x="2003" y="0"/>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680950" y="1610000"/>
              <a:ext cx="16850" cy="32400"/>
            </a:xfrm>
            <a:custGeom>
              <a:avLst/>
              <a:gdLst/>
              <a:ahLst/>
              <a:cxnLst/>
              <a:rect l="l" t="t" r="r" b="b"/>
              <a:pathLst>
                <a:path w="674" h="1296" extrusionOk="0">
                  <a:moveTo>
                    <a:pt x="186" y="1"/>
                  </a:moveTo>
                  <a:lnTo>
                    <a:pt x="0" y="52"/>
                  </a:lnTo>
                  <a:lnTo>
                    <a:pt x="260" y="1055"/>
                  </a:lnTo>
                  <a:cubicBezTo>
                    <a:pt x="279" y="1143"/>
                    <a:pt x="339" y="1217"/>
                    <a:pt x="418" y="1259"/>
                  </a:cubicBezTo>
                  <a:cubicBezTo>
                    <a:pt x="464" y="1282"/>
                    <a:pt x="520" y="1296"/>
                    <a:pt x="571" y="1296"/>
                  </a:cubicBezTo>
                  <a:cubicBezTo>
                    <a:pt x="604" y="1296"/>
                    <a:pt x="641" y="1291"/>
                    <a:pt x="673" y="1277"/>
                  </a:cubicBezTo>
                  <a:lnTo>
                    <a:pt x="613" y="1096"/>
                  </a:lnTo>
                  <a:cubicBezTo>
                    <a:pt x="598" y="1102"/>
                    <a:pt x="584" y="1104"/>
                    <a:pt x="571" y="1104"/>
                  </a:cubicBezTo>
                  <a:cubicBezTo>
                    <a:pt x="550" y="1104"/>
                    <a:pt x="530" y="1098"/>
                    <a:pt x="511" y="1087"/>
                  </a:cubicBezTo>
                  <a:cubicBezTo>
                    <a:pt x="478" y="1073"/>
                    <a:pt x="455" y="1041"/>
                    <a:pt x="446" y="1008"/>
                  </a:cubicBezTo>
                  <a:lnTo>
                    <a:pt x="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701725" y="1602375"/>
              <a:ext cx="6050" cy="6950"/>
            </a:xfrm>
            <a:custGeom>
              <a:avLst/>
              <a:gdLst/>
              <a:ahLst/>
              <a:cxnLst/>
              <a:rect l="l" t="t" r="r" b="b"/>
              <a:pathLst>
                <a:path w="242" h="278" extrusionOk="0">
                  <a:moveTo>
                    <a:pt x="99" y="0"/>
                  </a:moveTo>
                  <a:cubicBezTo>
                    <a:pt x="91" y="0"/>
                    <a:pt x="83" y="1"/>
                    <a:pt x="74" y="4"/>
                  </a:cubicBezTo>
                  <a:cubicBezTo>
                    <a:pt x="23" y="23"/>
                    <a:pt x="0" y="97"/>
                    <a:pt x="28" y="171"/>
                  </a:cubicBezTo>
                  <a:cubicBezTo>
                    <a:pt x="48" y="235"/>
                    <a:pt x="98" y="278"/>
                    <a:pt x="144" y="278"/>
                  </a:cubicBezTo>
                  <a:cubicBezTo>
                    <a:pt x="152" y="278"/>
                    <a:pt x="160" y="276"/>
                    <a:pt x="167" y="273"/>
                  </a:cubicBezTo>
                  <a:cubicBezTo>
                    <a:pt x="223" y="255"/>
                    <a:pt x="241" y="181"/>
                    <a:pt x="218" y="106"/>
                  </a:cubicBezTo>
                  <a:cubicBezTo>
                    <a:pt x="195" y="43"/>
                    <a:pt x="147"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665150" y="1614925"/>
              <a:ext cx="6175" cy="6950"/>
            </a:xfrm>
            <a:custGeom>
              <a:avLst/>
              <a:gdLst/>
              <a:ahLst/>
              <a:cxnLst/>
              <a:rect l="l" t="t" r="r" b="b"/>
              <a:pathLst>
                <a:path w="247" h="278" extrusionOk="0">
                  <a:moveTo>
                    <a:pt x="100" y="1"/>
                  </a:moveTo>
                  <a:cubicBezTo>
                    <a:pt x="93" y="1"/>
                    <a:pt x="86" y="2"/>
                    <a:pt x="80" y="4"/>
                  </a:cubicBezTo>
                  <a:cubicBezTo>
                    <a:pt x="24" y="22"/>
                    <a:pt x="1" y="101"/>
                    <a:pt x="29" y="175"/>
                  </a:cubicBezTo>
                  <a:cubicBezTo>
                    <a:pt x="48" y="238"/>
                    <a:pt x="97" y="277"/>
                    <a:pt x="145" y="277"/>
                  </a:cubicBezTo>
                  <a:cubicBezTo>
                    <a:pt x="155" y="277"/>
                    <a:pt x="164" y="276"/>
                    <a:pt x="173" y="273"/>
                  </a:cubicBezTo>
                  <a:cubicBezTo>
                    <a:pt x="224" y="259"/>
                    <a:pt x="247" y="180"/>
                    <a:pt x="219" y="106"/>
                  </a:cubicBezTo>
                  <a:cubicBezTo>
                    <a:pt x="199" y="41"/>
                    <a:pt x="147"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706125" y="1634600"/>
              <a:ext cx="8150" cy="13625"/>
            </a:xfrm>
            <a:custGeom>
              <a:avLst/>
              <a:gdLst/>
              <a:ahLst/>
              <a:cxnLst/>
              <a:rect l="l" t="t" r="r" b="b"/>
              <a:pathLst>
                <a:path w="326" h="545" extrusionOk="0">
                  <a:moveTo>
                    <a:pt x="265" y="1"/>
                  </a:moveTo>
                  <a:lnTo>
                    <a:pt x="98" y="94"/>
                  </a:lnTo>
                  <a:cubicBezTo>
                    <a:pt x="121" y="140"/>
                    <a:pt x="126" y="201"/>
                    <a:pt x="107" y="252"/>
                  </a:cubicBezTo>
                  <a:cubicBezTo>
                    <a:pt x="93" y="298"/>
                    <a:pt x="51" y="344"/>
                    <a:pt x="0" y="363"/>
                  </a:cubicBezTo>
                  <a:lnTo>
                    <a:pt x="75" y="544"/>
                  </a:lnTo>
                  <a:cubicBezTo>
                    <a:pt x="177" y="502"/>
                    <a:pt x="256" y="414"/>
                    <a:pt x="293" y="312"/>
                  </a:cubicBezTo>
                  <a:cubicBezTo>
                    <a:pt x="325" y="210"/>
                    <a:pt x="316" y="94"/>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690225" y="1588050"/>
              <a:ext cx="20450" cy="7600"/>
            </a:xfrm>
            <a:custGeom>
              <a:avLst/>
              <a:gdLst/>
              <a:ahLst/>
              <a:cxnLst/>
              <a:rect l="l" t="t" r="r" b="b"/>
              <a:pathLst>
                <a:path w="818" h="304" extrusionOk="0">
                  <a:moveTo>
                    <a:pt x="655" y="1"/>
                  </a:moveTo>
                  <a:cubicBezTo>
                    <a:pt x="636" y="1"/>
                    <a:pt x="618" y="2"/>
                    <a:pt x="599" y="2"/>
                  </a:cubicBezTo>
                  <a:cubicBezTo>
                    <a:pt x="469" y="16"/>
                    <a:pt x="330" y="43"/>
                    <a:pt x="209" y="94"/>
                  </a:cubicBezTo>
                  <a:cubicBezTo>
                    <a:pt x="149" y="118"/>
                    <a:pt x="1" y="197"/>
                    <a:pt x="65" y="271"/>
                  </a:cubicBezTo>
                  <a:cubicBezTo>
                    <a:pt x="93" y="299"/>
                    <a:pt x="158" y="303"/>
                    <a:pt x="214" y="303"/>
                  </a:cubicBezTo>
                  <a:cubicBezTo>
                    <a:pt x="372" y="294"/>
                    <a:pt x="534" y="257"/>
                    <a:pt x="678" y="197"/>
                  </a:cubicBezTo>
                  <a:cubicBezTo>
                    <a:pt x="748" y="169"/>
                    <a:pt x="817" y="122"/>
                    <a:pt x="808" y="71"/>
                  </a:cubicBezTo>
                  <a:cubicBezTo>
                    <a:pt x="804" y="43"/>
                    <a:pt x="771" y="20"/>
                    <a:pt x="734" y="11"/>
                  </a:cubicBezTo>
                  <a:cubicBezTo>
                    <a:pt x="709" y="3"/>
                    <a:pt x="682" y="1"/>
                    <a:pt x="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654250" y="1599975"/>
              <a:ext cx="17325" cy="8625"/>
            </a:xfrm>
            <a:custGeom>
              <a:avLst/>
              <a:gdLst/>
              <a:ahLst/>
              <a:cxnLst/>
              <a:rect l="l" t="t" r="r" b="b"/>
              <a:pathLst>
                <a:path w="693" h="345" extrusionOk="0">
                  <a:moveTo>
                    <a:pt x="574" y="1"/>
                  </a:moveTo>
                  <a:cubicBezTo>
                    <a:pt x="547" y="1"/>
                    <a:pt x="520" y="5"/>
                    <a:pt x="493" y="12"/>
                  </a:cubicBezTo>
                  <a:cubicBezTo>
                    <a:pt x="381" y="40"/>
                    <a:pt x="265" y="86"/>
                    <a:pt x="168" y="147"/>
                  </a:cubicBezTo>
                  <a:cubicBezTo>
                    <a:pt x="117" y="179"/>
                    <a:pt x="1" y="272"/>
                    <a:pt x="66" y="328"/>
                  </a:cubicBezTo>
                  <a:cubicBezTo>
                    <a:pt x="80" y="340"/>
                    <a:pt x="103" y="345"/>
                    <a:pt x="129" y="345"/>
                  </a:cubicBezTo>
                  <a:cubicBezTo>
                    <a:pt x="150" y="345"/>
                    <a:pt x="174" y="341"/>
                    <a:pt x="195" y="337"/>
                  </a:cubicBezTo>
                  <a:cubicBezTo>
                    <a:pt x="335" y="309"/>
                    <a:pt x="469" y="253"/>
                    <a:pt x="585" y="179"/>
                  </a:cubicBezTo>
                  <a:cubicBezTo>
                    <a:pt x="636" y="142"/>
                    <a:pt x="692" y="91"/>
                    <a:pt x="678" y="49"/>
                  </a:cubicBezTo>
                  <a:cubicBezTo>
                    <a:pt x="674" y="21"/>
                    <a:pt x="641" y="3"/>
                    <a:pt x="604" y="3"/>
                  </a:cubicBezTo>
                  <a:cubicBezTo>
                    <a:pt x="594" y="1"/>
                    <a:pt x="584" y="1"/>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649150" y="1533500"/>
              <a:ext cx="107475" cy="47575"/>
            </a:xfrm>
            <a:custGeom>
              <a:avLst/>
              <a:gdLst/>
              <a:ahLst/>
              <a:cxnLst/>
              <a:rect l="l" t="t" r="r" b="b"/>
              <a:pathLst>
                <a:path w="4299" h="1903" extrusionOk="0">
                  <a:moveTo>
                    <a:pt x="1989" y="0"/>
                  </a:moveTo>
                  <a:cubicBezTo>
                    <a:pt x="1735" y="0"/>
                    <a:pt x="1458" y="44"/>
                    <a:pt x="1156" y="146"/>
                  </a:cubicBezTo>
                  <a:cubicBezTo>
                    <a:pt x="1147" y="151"/>
                    <a:pt x="1138" y="151"/>
                    <a:pt x="1133" y="155"/>
                  </a:cubicBezTo>
                  <a:cubicBezTo>
                    <a:pt x="1035" y="188"/>
                    <a:pt x="943" y="229"/>
                    <a:pt x="859" y="276"/>
                  </a:cubicBezTo>
                  <a:cubicBezTo>
                    <a:pt x="831" y="294"/>
                    <a:pt x="799" y="313"/>
                    <a:pt x="766" y="336"/>
                  </a:cubicBezTo>
                  <a:cubicBezTo>
                    <a:pt x="729" y="359"/>
                    <a:pt x="697" y="387"/>
                    <a:pt x="659" y="415"/>
                  </a:cubicBezTo>
                  <a:cubicBezTo>
                    <a:pt x="585" y="475"/>
                    <a:pt x="516" y="545"/>
                    <a:pt x="455" y="619"/>
                  </a:cubicBezTo>
                  <a:cubicBezTo>
                    <a:pt x="186" y="944"/>
                    <a:pt x="42" y="1390"/>
                    <a:pt x="0" y="1887"/>
                  </a:cubicBezTo>
                  <a:cubicBezTo>
                    <a:pt x="107" y="1836"/>
                    <a:pt x="205" y="1775"/>
                    <a:pt x="293" y="1696"/>
                  </a:cubicBezTo>
                  <a:cubicBezTo>
                    <a:pt x="553" y="1473"/>
                    <a:pt x="752" y="1135"/>
                    <a:pt x="780" y="786"/>
                  </a:cubicBezTo>
                  <a:cubicBezTo>
                    <a:pt x="1474" y="1502"/>
                    <a:pt x="2469" y="1902"/>
                    <a:pt x="3460" y="1902"/>
                  </a:cubicBezTo>
                  <a:cubicBezTo>
                    <a:pt x="3742" y="1902"/>
                    <a:pt x="4024" y="1870"/>
                    <a:pt x="4299" y="1803"/>
                  </a:cubicBezTo>
                  <a:lnTo>
                    <a:pt x="4285" y="1766"/>
                  </a:lnTo>
                  <a:lnTo>
                    <a:pt x="4275" y="1752"/>
                  </a:lnTo>
                  <a:cubicBezTo>
                    <a:pt x="4122" y="1408"/>
                    <a:pt x="3751" y="735"/>
                    <a:pt x="3115" y="332"/>
                  </a:cubicBezTo>
                  <a:cubicBezTo>
                    <a:pt x="2805" y="134"/>
                    <a:pt x="2432" y="0"/>
                    <a:pt x="1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743850" y="1577125"/>
              <a:ext cx="36450" cy="45400"/>
            </a:xfrm>
            <a:custGeom>
              <a:avLst/>
              <a:gdLst/>
              <a:ahLst/>
              <a:cxnLst/>
              <a:rect l="l" t="t" r="r" b="b"/>
              <a:pathLst>
                <a:path w="1458" h="1816" extrusionOk="0">
                  <a:moveTo>
                    <a:pt x="530" y="1"/>
                  </a:moveTo>
                  <a:cubicBezTo>
                    <a:pt x="477" y="1"/>
                    <a:pt x="423" y="7"/>
                    <a:pt x="371" y="21"/>
                  </a:cubicBezTo>
                  <a:cubicBezTo>
                    <a:pt x="195" y="67"/>
                    <a:pt x="37" y="207"/>
                    <a:pt x="0" y="388"/>
                  </a:cubicBezTo>
                  <a:lnTo>
                    <a:pt x="381" y="1813"/>
                  </a:lnTo>
                  <a:cubicBezTo>
                    <a:pt x="405" y="1815"/>
                    <a:pt x="430" y="1816"/>
                    <a:pt x="454" y="1816"/>
                  </a:cubicBezTo>
                  <a:cubicBezTo>
                    <a:pt x="843" y="1816"/>
                    <a:pt x="1223" y="1543"/>
                    <a:pt x="1337" y="1167"/>
                  </a:cubicBezTo>
                  <a:cubicBezTo>
                    <a:pt x="1458" y="768"/>
                    <a:pt x="1263" y="299"/>
                    <a:pt x="901" y="100"/>
                  </a:cubicBezTo>
                  <a:cubicBezTo>
                    <a:pt x="786" y="38"/>
                    <a:pt x="657" y="1"/>
                    <a:pt x="530" y="1"/>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751950" y="1586800"/>
              <a:ext cx="14425" cy="19525"/>
            </a:xfrm>
            <a:custGeom>
              <a:avLst/>
              <a:gdLst/>
              <a:ahLst/>
              <a:cxnLst/>
              <a:rect l="l" t="t" r="r" b="b"/>
              <a:pathLst>
                <a:path w="577" h="781" extrusionOk="0">
                  <a:moveTo>
                    <a:pt x="405" y="1"/>
                  </a:moveTo>
                  <a:lnTo>
                    <a:pt x="15" y="121"/>
                  </a:lnTo>
                  <a:lnTo>
                    <a:pt x="1" y="302"/>
                  </a:lnTo>
                  <a:cubicBezTo>
                    <a:pt x="191" y="395"/>
                    <a:pt x="335" y="576"/>
                    <a:pt x="391" y="780"/>
                  </a:cubicBezTo>
                  <a:lnTo>
                    <a:pt x="577" y="734"/>
                  </a:lnTo>
                  <a:cubicBezTo>
                    <a:pt x="525" y="544"/>
                    <a:pt x="414" y="372"/>
                    <a:pt x="266" y="247"/>
                  </a:cubicBezTo>
                  <a:lnTo>
                    <a:pt x="460" y="186"/>
                  </a:lnTo>
                  <a:lnTo>
                    <a:pt x="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723875" y="1689825"/>
              <a:ext cx="153900" cy="220075"/>
            </a:xfrm>
            <a:custGeom>
              <a:avLst/>
              <a:gdLst/>
              <a:ahLst/>
              <a:cxnLst/>
              <a:rect l="l" t="t" r="r" b="b"/>
              <a:pathLst>
                <a:path w="6156" h="8803" extrusionOk="0">
                  <a:moveTo>
                    <a:pt x="5970" y="1"/>
                  </a:moveTo>
                  <a:cubicBezTo>
                    <a:pt x="5187" y="1"/>
                    <a:pt x="3078" y="503"/>
                    <a:pt x="3078" y="503"/>
                  </a:cubicBezTo>
                  <a:cubicBezTo>
                    <a:pt x="2406" y="1327"/>
                    <a:pt x="1644" y="1534"/>
                    <a:pt x="1046" y="1534"/>
                  </a:cubicBezTo>
                  <a:cubicBezTo>
                    <a:pt x="438" y="1534"/>
                    <a:pt x="1" y="1320"/>
                    <a:pt x="1" y="1320"/>
                  </a:cubicBezTo>
                  <a:lnTo>
                    <a:pt x="1" y="1320"/>
                  </a:lnTo>
                  <a:lnTo>
                    <a:pt x="474" y="5655"/>
                  </a:lnTo>
                  <a:lnTo>
                    <a:pt x="813" y="8802"/>
                  </a:lnTo>
                  <a:lnTo>
                    <a:pt x="2076" y="6723"/>
                  </a:lnTo>
                  <a:lnTo>
                    <a:pt x="6156" y="15"/>
                  </a:lnTo>
                  <a:cubicBezTo>
                    <a:pt x="6108" y="5"/>
                    <a:pt x="6045" y="1"/>
                    <a:pt x="5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735725" y="1823775"/>
              <a:ext cx="40050" cy="86125"/>
            </a:xfrm>
            <a:custGeom>
              <a:avLst/>
              <a:gdLst/>
              <a:ahLst/>
              <a:cxnLst/>
              <a:rect l="l" t="t" r="r" b="b"/>
              <a:pathLst>
                <a:path w="1602" h="3445" extrusionOk="0">
                  <a:moveTo>
                    <a:pt x="144" y="0"/>
                  </a:moveTo>
                  <a:lnTo>
                    <a:pt x="0" y="297"/>
                  </a:lnTo>
                  <a:lnTo>
                    <a:pt x="339" y="3444"/>
                  </a:lnTo>
                  <a:lnTo>
                    <a:pt x="1602" y="1365"/>
                  </a:lnTo>
                  <a:lnTo>
                    <a:pt x="608" y="1314"/>
                  </a:lnTo>
                  <a:lnTo>
                    <a:pt x="144" y="0"/>
                  </a:ln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736525" y="1607000"/>
              <a:ext cx="431375" cy="1155250"/>
            </a:xfrm>
            <a:custGeom>
              <a:avLst/>
              <a:gdLst/>
              <a:ahLst/>
              <a:cxnLst/>
              <a:rect l="l" t="t" r="r" b="b"/>
              <a:pathLst>
                <a:path w="17255" h="46210" extrusionOk="0">
                  <a:moveTo>
                    <a:pt x="8630" y="0"/>
                  </a:moveTo>
                  <a:cubicBezTo>
                    <a:pt x="8630" y="0"/>
                    <a:pt x="5831" y="2646"/>
                    <a:pt x="3496" y="6155"/>
                  </a:cubicBezTo>
                  <a:cubicBezTo>
                    <a:pt x="2038" y="8351"/>
                    <a:pt x="757" y="10881"/>
                    <a:pt x="451" y="13313"/>
                  </a:cubicBezTo>
                  <a:cubicBezTo>
                    <a:pt x="1" y="16929"/>
                    <a:pt x="131" y="29494"/>
                    <a:pt x="279" y="38007"/>
                  </a:cubicBezTo>
                  <a:cubicBezTo>
                    <a:pt x="358" y="42561"/>
                    <a:pt x="4071" y="46209"/>
                    <a:pt x="8630" y="46209"/>
                  </a:cubicBezTo>
                  <a:cubicBezTo>
                    <a:pt x="13183" y="46209"/>
                    <a:pt x="16897" y="42561"/>
                    <a:pt x="16976" y="38007"/>
                  </a:cubicBezTo>
                  <a:cubicBezTo>
                    <a:pt x="17129" y="29494"/>
                    <a:pt x="17254" y="16929"/>
                    <a:pt x="16804" y="13313"/>
                  </a:cubicBezTo>
                  <a:cubicBezTo>
                    <a:pt x="16498" y="10881"/>
                    <a:pt x="15216" y="8351"/>
                    <a:pt x="13759" y="6155"/>
                  </a:cubicBezTo>
                  <a:cubicBezTo>
                    <a:pt x="11424" y="2646"/>
                    <a:pt x="8630" y="0"/>
                    <a:pt x="8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1071675" y="2367425"/>
              <a:ext cx="150075" cy="423825"/>
            </a:xfrm>
            <a:custGeom>
              <a:avLst/>
              <a:gdLst/>
              <a:ahLst/>
              <a:cxnLst/>
              <a:rect l="l" t="t" r="r" b="b"/>
              <a:pathLst>
                <a:path w="6003" h="16953" extrusionOk="0">
                  <a:moveTo>
                    <a:pt x="0" y="1"/>
                  </a:moveTo>
                  <a:lnTo>
                    <a:pt x="0" y="6402"/>
                  </a:lnTo>
                  <a:cubicBezTo>
                    <a:pt x="0" y="10733"/>
                    <a:pt x="2279" y="14738"/>
                    <a:pt x="6002" y="16953"/>
                  </a:cubicBezTo>
                  <a:lnTo>
                    <a:pt x="6002" y="10556"/>
                  </a:lnTo>
                  <a:cubicBezTo>
                    <a:pt x="6002" y="6225"/>
                    <a:pt x="3723" y="221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682800" y="2367425"/>
              <a:ext cx="149950" cy="423825"/>
            </a:xfrm>
            <a:custGeom>
              <a:avLst/>
              <a:gdLst/>
              <a:ahLst/>
              <a:cxnLst/>
              <a:rect l="l" t="t" r="r" b="b"/>
              <a:pathLst>
                <a:path w="5998" h="16953" extrusionOk="0">
                  <a:moveTo>
                    <a:pt x="5998" y="1"/>
                  </a:moveTo>
                  <a:cubicBezTo>
                    <a:pt x="2275" y="2215"/>
                    <a:pt x="0" y="6225"/>
                    <a:pt x="0" y="10556"/>
                  </a:cubicBezTo>
                  <a:lnTo>
                    <a:pt x="0" y="16953"/>
                  </a:lnTo>
                  <a:cubicBezTo>
                    <a:pt x="3719" y="14738"/>
                    <a:pt x="5998" y="10733"/>
                    <a:pt x="5998" y="6402"/>
                  </a:cubicBezTo>
                  <a:lnTo>
                    <a:pt x="5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836100" y="2094600"/>
              <a:ext cx="232225" cy="232250"/>
            </a:xfrm>
            <a:custGeom>
              <a:avLst/>
              <a:gdLst/>
              <a:ahLst/>
              <a:cxnLst/>
              <a:rect l="l" t="t" r="r" b="b"/>
              <a:pathLst>
                <a:path w="9289" h="9290" extrusionOk="0">
                  <a:moveTo>
                    <a:pt x="4642" y="1"/>
                  </a:moveTo>
                  <a:cubicBezTo>
                    <a:pt x="2080" y="1"/>
                    <a:pt x="0" y="2080"/>
                    <a:pt x="0" y="4647"/>
                  </a:cubicBezTo>
                  <a:cubicBezTo>
                    <a:pt x="0" y="7210"/>
                    <a:pt x="2080" y="9289"/>
                    <a:pt x="4642" y="9289"/>
                  </a:cubicBezTo>
                  <a:cubicBezTo>
                    <a:pt x="7209" y="9289"/>
                    <a:pt x="9289" y="7210"/>
                    <a:pt x="9289" y="4647"/>
                  </a:cubicBezTo>
                  <a:cubicBezTo>
                    <a:pt x="9289" y="2080"/>
                    <a:pt x="7209" y="1"/>
                    <a:pt x="4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863025" y="2121525"/>
              <a:ext cx="178375" cy="178400"/>
            </a:xfrm>
            <a:custGeom>
              <a:avLst/>
              <a:gdLst/>
              <a:ahLst/>
              <a:cxnLst/>
              <a:rect l="l" t="t" r="r" b="b"/>
              <a:pathLst>
                <a:path w="7135" h="7136" extrusionOk="0">
                  <a:moveTo>
                    <a:pt x="3565" y="1"/>
                  </a:moveTo>
                  <a:cubicBezTo>
                    <a:pt x="1597" y="1"/>
                    <a:pt x="0" y="1598"/>
                    <a:pt x="0" y="3570"/>
                  </a:cubicBezTo>
                  <a:cubicBezTo>
                    <a:pt x="0" y="3984"/>
                    <a:pt x="74" y="4387"/>
                    <a:pt x="204" y="4759"/>
                  </a:cubicBezTo>
                  <a:cubicBezTo>
                    <a:pt x="631" y="5970"/>
                    <a:pt x="1699" y="6880"/>
                    <a:pt x="2999" y="7089"/>
                  </a:cubicBezTo>
                  <a:cubicBezTo>
                    <a:pt x="3184" y="7121"/>
                    <a:pt x="3375" y="7135"/>
                    <a:pt x="3570" y="7135"/>
                  </a:cubicBezTo>
                  <a:cubicBezTo>
                    <a:pt x="4122" y="7135"/>
                    <a:pt x="4651" y="7010"/>
                    <a:pt x="5120" y="6778"/>
                  </a:cubicBezTo>
                  <a:cubicBezTo>
                    <a:pt x="6313" y="6202"/>
                    <a:pt x="7135" y="4981"/>
                    <a:pt x="7135" y="3570"/>
                  </a:cubicBezTo>
                  <a:cubicBezTo>
                    <a:pt x="7135" y="2763"/>
                    <a:pt x="6865" y="2025"/>
                    <a:pt x="6420" y="1426"/>
                  </a:cubicBezTo>
                  <a:cubicBezTo>
                    <a:pt x="6253" y="1208"/>
                    <a:pt x="6058" y="1003"/>
                    <a:pt x="5849" y="827"/>
                  </a:cubicBezTo>
                  <a:cubicBezTo>
                    <a:pt x="5519" y="553"/>
                    <a:pt x="5143" y="340"/>
                    <a:pt x="4735" y="200"/>
                  </a:cubicBezTo>
                  <a:cubicBezTo>
                    <a:pt x="4368" y="70"/>
                    <a:pt x="3974" y="1"/>
                    <a:pt x="3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823900" y="1607000"/>
              <a:ext cx="256600" cy="153900"/>
            </a:xfrm>
            <a:custGeom>
              <a:avLst/>
              <a:gdLst/>
              <a:ahLst/>
              <a:cxnLst/>
              <a:rect l="l" t="t" r="r" b="b"/>
              <a:pathLst>
                <a:path w="10264" h="6156" extrusionOk="0">
                  <a:moveTo>
                    <a:pt x="5130" y="0"/>
                  </a:moveTo>
                  <a:cubicBezTo>
                    <a:pt x="5130" y="0"/>
                    <a:pt x="2336" y="2646"/>
                    <a:pt x="1" y="6155"/>
                  </a:cubicBezTo>
                  <a:lnTo>
                    <a:pt x="10264" y="6155"/>
                  </a:lnTo>
                  <a:cubicBezTo>
                    <a:pt x="7929" y="2646"/>
                    <a:pt x="5130" y="0"/>
                    <a:pt x="5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841775" y="1732675"/>
              <a:ext cx="220875" cy="4900"/>
            </a:xfrm>
            <a:custGeom>
              <a:avLst/>
              <a:gdLst/>
              <a:ahLst/>
              <a:cxnLst/>
              <a:rect l="l" t="t" r="r" b="b"/>
              <a:pathLst>
                <a:path w="8835" h="196" extrusionOk="0">
                  <a:moveTo>
                    <a:pt x="1" y="0"/>
                  </a:moveTo>
                  <a:lnTo>
                    <a:pt x="1" y="195"/>
                  </a:lnTo>
                  <a:lnTo>
                    <a:pt x="8834" y="195"/>
                  </a:lnTo>
                  <a:lnTo>
                    <a:pt x="8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847350" y="1900575"/>
              <a:ext cx="58025" cy="15650"/>
            </a:xfrm>
            <a:custGeom>
              <a:avLst/>
              <a:gdLst/>
              <a:ahLst/>
              <a:cxnLst/>
              <a:rect l="l" t="t" r="r" b="b"/>
              <a:pathLst>
                <a:path w="2321" h="626" extrusionOk="0">
                  <a:moveTo>
                    <a:pt x="1" y="1"/>
                  </a:moveTo>
                  <a:lnTo>
                    <a:pt x="1532" y="604"/>
                  </a:lnTo>
                  <a:cubicBezTo>
                    <a:pt x="1621" y="619"/>
                    <a:pt x="1704" y="626"/>
                    <a:pt x="1779" y="626"/>
                  </a:cubicBezTo>
                  <a:cubicBezTo>
                    <a:pt x="2117" y="626"/>
                    <a:pt x="2313" y="488"/>
                    <a:pt x="2317" y="279"/>
                  </a:cubicBezTo>
                  <a:cubicBezTo>
                    <a:pt x="2321" y="98"/>
                    <a:pt x="1780" y="17"/>
                    <a:pt x="1221" y="17"/>
                  </a:cubicBezTo>
                  <a:cubicBezTo>
                    <a:pt x="1123" y="17"/>
                    <a:pt x="1025" y="19"/>
                    <a:pt x="929" y="24"/>
                  </a:cubicBezTo>
                  <a:cubicBezTo>
                    <a:pt x="843" y="29"/>
                    <a:pt x="754" y="31"/>
                    <a:pt x="667" y="31"/>
                  </a:cubicBezTo>
                  <a:cubicBezTo>
                    <a:pt x="318" y="31"/>
                    <a:pt x="1" y="1"/>
                    <a:pt x="1" y="1"/>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826125" y="1801675"/>
              <a:ext cx="154925" cy="254800"/>
            </a:xfrm>
            <a:custGeom>
              <a:avLst/>
              <a:gdLst/>
              <a:ahLst/>
              <a:cxnLst/>
              <a:rect l="l" t="t" r="r" b="b"/>
              <a:pathLst>
                <a:path w="6197" h="10192" extrusionOk="0">
                  <a:moveTo>
                    <a:pt x="4400" y="1"/>
                  </a:moveTo>
                  <a:cubicBezTo>
                    <a:pt x="3779" y="1"/>
                    <a:pt x="3183" y="354"/>
                    <a:pt x="2901" y="958"/>
                  </a:cubicBezTo>
                  <a:cubicBezTo>
                    <a:pt x="2599" y="1594"/>
                    <a:pt x="2743" y="2328"/>
                    <a:pt x="3203" y="2806"/>
                  </a:cubicBezTo>
                  <a:lnTo>
                    <a:pt x="139" y="9341"/>
                  </a:lnTo>
                  <a:cubicBezTo>
                    <a:pt x="0" y="9638"/>
                    <a:pt x="130" y="9996"/>
                    <a:pt x="427" y="10135"/>
                  </a:cubicBezTo>
                  <a:cubicBezTo>
                    <a:pt x="508" y="10173"/>
                    <a:pt x="594" y="10191"/>
                    <a:pt x="678" y="10191"/>
                  </a:cubicBezTo>
                  <a:cubicBezTo>
                    <a:pt x="903" y="10191"/>
                    <a:pt x="1120" y="10063"/>
                    <a:pt x="1221" y="9847"/>
                  </a:cubicBezTo>
                  <a:lnTo>
                    <a:pt x="4284" y="3312"/>
                  </a:lnTo>
                  <a:cubicBezTo>
                    <a:pt x="4323" y="3314"/>
                    <a:pt x="4361" y="3316"/>
                    <a:pt x="4400" y="3316"/>
                  </a:cubicBezTo>
                  <a:cubicBezTo>
                    <a:pt x="5023" y="3316"/>
                    <a:pt x="5620" y="2964"/>
                    <a:pt x="5900" y="2365"/>
                  </a:cubicBezTo>
                  <a:lnTo>
                    <a:pt x="5904" y="2365"/>
                  </a:lnTo>
                  <a:cubicBezTo>
                    <a:pt x="6197" y="1743"/>
                    <a:pt x="6067" y="1028"/>
                    <a:pt x="5631" y="545"/>
                  </a:cubicBezTo>
                  <a:lnTo>
                    <a:pt x="4860" y="2188"/>
                  </a:lnTo>
                  <a:lnTo>
                    <a:pt x="3700" y="1645"/>
                  </a:lnTo>
                  <a:lnTo>
                    <a:pt x="4470" y="2"/>
                  </a:lnTo>
                  <a:cubicBezTo>
                    <a:pt x="4447" y="1"/>
                    <a:pt x="4423" y="1"/>
                    <a:pt x="4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833550" y="1900575"/>
              <a:ext cx="88325" cy="62575"/>
            </a:xfrm>
            <a:custGeom>
              <a:avLst/>
              <a:gdLst/>
              <a:ahLst/>
              <a:cxnLst/>
              <a:rect l="l" t="t" r="r" b="b"/>
              <a:pathLst>
                <a:path w="3533" h="2503" extrusionOk="0">
                  <a:moveTo>
                    <a:pt x="557" y="1"/>
                  </a:moveTo>
                  <a:lnTo>
                    <a:pt x="0" y="2433"/>
                  </a:lnTo>
                  <a:cubicBezTo>
                    <a:pt x="0" y="2433"/>
                    <a:pt x="944" y="2502"/>
                    <a:pt x="1761" y="2502"/>
                  </a:cubicBezTo>
                  <a:cubicBezTo>
                    <a:pt x="2332" y="2502"/>
                    <a:pt x="2841" y="2469"/>
                    <a:pt x="2924" y="2354"/>
                  </a:cubicBezTo>
                  <a:cubicBezTo>
                    <a:pt x="3050" y="2192"/>
                    <a:pt x="2920" y="2090"/>
                    <a:pt x="2920" y="2090"/>
                  </a:cubicBezTo>
                  <a:lnTo>
                    <a:pt x="2920" y="2090"/>
                  </a:lnTo>
                  <a:cubicBezTo>
                    <a:pt x="2920" y="2090"/>
                    <a:pt x="2978" y="2102"/>
                    <a:pt x="3051" y="2102"/>
                  </a:cubicBezTo>
                  <a:cubicBezTo>
                    <a:pt x="3136" y="2102"/>
                    <a:pt x="3241" y="2085"/>
                    <a:pt x="3296" y="2015"/>
                  </a:cubicBezTo>
                  <a:cubicBezTo>
                    <a:pt x="3398" y="1881"/>
                    <a:pt x="3291" y="1746"/>
                    <a:pt x="3291" y="1746"/>
                  </a:cubicBezTo>
                  <a:lnTo>
                    <a:pt x="3291" y="1746"/>
                  </a:lnTo>
                  <a:cubicBezTo>
                    <a:pt x="3291" y="1746"/>
                    <a:pt x="3294" y="1746"/>
                    <a:pt x="3299" y="1746"/>
                  </a:cubicBezTo>
                  <a:cubicBezTo>
                    <a:pt x="3342" y="1746"/>
                    <a:pt x="3532" y="1735"/>
                    <a:pt x="3528" y="1537"/>
                  </a:cubicBezTo>
                  <a:cubicBezTo>
                    <a:pt x="3519" y="1291"/>
                    <a:pt x="2808" y="920"/>
                    <a:pt x="2084" y="604"/>
                  </a:cubicBezTo>
                  <a:lnTo>
                    <a:pt x="557" y="1"/>
                  </a:ln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889125" y="1929725"/>
              <a:ext cx="28100" cy="16500"/>
            </a:xfrm>
            <a:custGeom>
              <a:avLst/>
              <a:gdLst/>
              <a:ahLst/>
              <a:cxnLst/>
              <a:rect l="l" t="t" r="r" b="b"/>
              <a:pathLst>
                <a:path w="1124" h="660" extrusionOk="0">
                  <a:moveTo>
                    <a:pt x="61" y="0"/>
                  </a:moveTo>
                  <a:lnTo>
                    <a:pt x="1" y="186"/>
                  </a:lnTo>
                  <a:cubicBezTo>
                    <a:pt x="595" y="367"/>
                    <a:pt x="1008" y="659"/>
                    <a:pt x="1012" y="659"/>
                  </a:cubicBezTo>
                  <a:lnTo>
                    <a:pt x="1124" y="501"/>
                  </a:lnTo>
                  <a:cubicBezTo>
                    <a:pt x="1105" y="492"/>
                    <a:pt x="683" y="19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884125" y="1942250"/>
              <a:ext cx="23475" cy="12775"/>
            </a:xfrm>
            <a:custGeom>
              <a:avLst/>
              <a:gdLst/>
              <a:ahLst/>
              <a:cxnLst/>
              <a:rect l="l" t="t" r="r" b="b"/>
              <a:pathLst>
                <a:path w="939" h="511" extrusionOk="0">
                  <a:moveTo>
                    <a:pt x="57" y="0"/>
                  </a:moveTo>
                  <a:lnTo>
                    <a:pt x="1" y="186"/>
                  </a:lnTo>
                  <a:cubicBezTo>
                    <a:pt x="419" y="302"/>
                    <a:pt x="855" y="511"/>
                    <a:pt x="855" y="511"/>
                  </a:cubicBezTo>
                  <a:lnTo>
                    <a:pt x="939" y="335"/>
                  </a:lnTo>
                  <a:cubicBezTo>
                    <a:pt x="920" y="330"/>
                    <a:pt x="488" y="121"/>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42525" y="1722800"/>
              <a:ext cx="216800" cy="253050"/>
            </a:xfrm>
            <a:custGeom>
              <a:avLst/>
              <a:gdLst/>
              <a:ahLst/>
              <a:cxnLst/>
              <a:rect l="l" t="t" r="r" b="b"/>
              <a:pathLst>
                <a:path w="8672" h="10122" extrusionOk="0">
                  <a:moveTo>
                    <a:pt x="3255" y="1"/>
                  </a:moveTo>
                  <a:cubicBezTo>
                    <a:pt x="3255" y="1"/>
                    <a:pt x="985" y="1802"/>
                    <a:pt x="739" y="2294"/>
                  </a:cubicBezTo>
                  <a:cubicBezTo>
                    <a:pt x="465" y="2837"/>
                    <a:pt x="1" y="6977"/>
                    <a:pt x="1087" y="8565"/>
                  </a:cubicBezTo>
                  <a:cubicBezTo>
                    <a:pt x="2062" y="9993"/>
                    <a:pt x="6075" y="10121"/>
                    <a:pt x="7484" y="10121"/>
                  </a:cubicBezTo>
                  <a:cubicBezTo>
                    <a:pt x="7792" y="10121"/>
                    <a:pt x="7975" y="10115"/>
                    <a:pt x="7975" y="10115"/>
                  </a:cubicBezTo>
                  <a:lnTo>
                    <a:pt x="8672" y="6671"/>
                  </a:lnTo>
                  <a:lnTo>
                    <a:pt x="4067" y="5664"/>
                  </a:lnTo>
                  <a:lnTo>
                    <a:pt x="3872" y="4039"/>
                  </a:lnTo>
                  <a:lnTo>
                    <a:pt x="32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419025" y="2138025"/>
              <a:ext cx="102025" cy="149600"/>
            </a:xfrm>
            <a:custGeom>
              <a:avLst/>
              <a:gdLst/>
              <a:ahLst/>
              <a:cxnLst/>
              <a:rect l="l" t="t" r="r" b="b"/>
              <a:pathLst>
                <a:path w="4081" h="5984" extrusionOk="0">
                  <a:moveTo>
                    <a:pt x="2080" y="0"/>
                  </a:moveTo>
                  <a:lnTo>
                    <a:pt x="1" y="4312"/>
                  </a:lnTo>
                  <a:lnTo>
                    <a:pt x="1792" y="5983"/>
                  </a:lnTo>
                  <a:lnTo>
                    <a:pt x="3607" y="5347"/>
                  </a:lnTo>
                  <a:lnTo>
                    <a:pt x="3496" y="4294"/>
                  </a:lnTo>
                  <a:lnTo>
                    <a:pt x="3714" y="3537"/>
                  </a:lnTo>
                  <a:lnTo>
                    <a:pt x="4081" y="2270"/>
                  </a:lnTo>
                  <a:lnTo>
                    <a:pt x="3389" y="1485"/>
                  </a:lnTo>
                  <a:lnTo>
                    <a:pt x="208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473100" y="2056675"/>
              <a:ext cx="109000" cy="150925"/>
            </a:xfrm>
            <a:custGeom>
              <a:avLst/>
              <a:gdLst/>
              <a:ahLst/>
              <a:cxnLst/>
              <a:rect l="l" t="t" r="r" b="b"/>
              <a:pathLst>
                <a:path w="4360" h="6037" extrusionOk="0">
                  <a:moveTo>
                    <a:pt x="2370" y="1"/>
                  </a:moveTo>
                  <a:cubicBezTo>
                    <a:pt x="1880" y="1"/>
                    <a:pt x="1479" y="157"/>
                    <a:pt x="1156" y="385"/>
                  </a:cubicBezTo>
                  <a:cubicBezTo>
                    <a:pt x="562" y="808"/>
                    <a:pt x="233" y="1467"/>
                    <a:pt x="89" y="1820"/>
                  </a:cubicBezTo>
                  <a:cubicBezTo>
                    <a:pt x="61" y="1889"/>
                    <a:pt x="38" y="1950"/>
                    <a:pt x="24" y="1991"/>
                  </a:cubicBezTo>
                  <a:cubicBezTo>
                    <a:pt x="10" y="2038"/>
                    <a:pt x="1" y="2066"/>
                    <a:pt x="1" y="2066"/>
                  </a:cubicBezTo>
                  <a:lnTo>
                    <a:pt x="1" y="2117"/>
                  </a:lnTo>
                  <a:lnTo>
                    <a:pt x="10" y="2214"/>
                  </a:lnTo>
                  <a:lnTo>
                    <a:pt x="29" y="2442"/>
                  </a:lnTo>
                  <a:lnTo>
                    <a:pt x="233" y="4944"/>
                  </a:lnTo>
                  <a:cubicBezTo>
                    <a:pt x="233" y="4944"/>
                    <a:pt x="818" y="6037"/>
                    <a:pt x="1908" y="6037"/>
                  </a:cubicBezTo>
                  <a:cubicBezTo>
                    <a:pt x="2160" y="6037"/>
                    <a:pt x="2439" y="5979"/>
                    <a:pt x="2744" y="5835"/>
                  </a:cubicBezTo>
                  <a:cubicBezTo>
                    <a:pt x="3580" y="5440"/>
                    <a:pt x="4234" y="4011"/>
                    <a:pt x="4341" y="2669"/>
                  </a:cubicBezTo>
                  <a:cubicBezTo>
                    <a:pt x="4355" y="2516"/>
                    <a:pt x="4359" y="2367"/>
                    <a:pt x="4355" y="2214"/>
                  </a:cubicBezTo>
                  <a:cubicBezTo>
                    <a:pt x="4350" y="2066"/>
                    <a:pt x="4341" y="1922"/>
                    <a:pt x="4322" y="1783"/>
                  </a:cubicBezTo>
                  <a:cubicBezTo>
                    <a:pt x="4318" y="1750"/>
                    <a:pt x="4313" y="1722"/>
                    <a:pt x="4308" y="1694"/>
                  </a:cubicBezTo>
                  <a:lnTo>
                    <a:pt x="4308" y="1690"/>
                  </a:lnTo>
                  <a:cubicBezTo>
                    <a:pt x="4234" y="1216"/>
                    <a:pt x="4058" y="794"/>
                    <a:pt x="3765" y="497"/>
                  </a:cubicBezTo>
                  <a:cubicBezTo>
                    <a:pt x="3593" y="320"/>
                    <a:pt x="3375" y="190"/>
                    <a:pt x="3115" y="112"/>
                  </a:cubicBezTo>
                  <a:cubicBezTo>
                    <a:pt x="2847" y="35"/>
                    <a:pt x="2599" y="1"/>
                    <a:pt x="2370" y="1"/>
                  </a:cubicBez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535875" y="2131975"/>
              <a:ext cx="15225" cy="32625"/>
            </a:xfrm>
            <a:custGeom>
              <a:avLst/>
              <a:gdLst/>
              <a:ahLst/>
              <a:cxnLst/>
              <a:rect l="l" t="t" r="r" b="b"/>
              <a:pathLst>
                <a:path w="609" h="1305" extrusionOk="0">
                  <a:moveTo>
                    <a:pt x="423" y="1"/>
                  </a:moveTo>
                  <a:lnTo>
                    <a:pt x="214" y="1008"/>
                  </a:lnTo>
                  <a:cubicBezTo>
                    <a:pt x="210" y="1045"/>
                    <a:pt x="187" y="1073"/>
                    <a:pt x="154" y="1091"/>
                  </a:cubicBezTo>
                  <a:cubicBezTo>
                    <a:pt x="136" y="1104"/>
                    <a:pt x="113" y="1110"/>
                    <a:pt x="90" y="1110"/>
                  </a:cubicBezTo>
                  <a:cubicBezTo>
                    <a:pt x="79" y="1110"/>
                    <a:pt x="67" y="1108"/>
                    <a:pt x="57" y="1105"/>
                  </a:cubicBezTo>
                  <a:lnTo>
                    <a:pt x="1" y="1291"/>
                  </a:lnTo>
                  <a:cubicBezTo>
                    <a:pt x="33" y="1300"/>
                    <a:pt x="61" y="1305"/>
                    <a:pt x="89" y="1305"/>
                  </a:cubicBezTo>
                  <a:cubicBezTo>
                    <a:pt x="149" y="1305"/>
                    <a:pt x="205" y="1286"/>
                    <a:pt x="256" y="1259"/>
                  </a:cubicBezTo>
                  <a:cubicBezTo>
                    <a:pt x="330" y="1212"/>
                    <a:pt x="386" y="1133"/>
                    <a:pt x="405" y="1050"/>
                  </a:cubicBezTo>
                  <a:lnTo>
                    <a:pt x="609" y="38"/>
                  </a:lnTo>
                  <a:lnTo>
                    <a:pt x="4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524275" y="2125300"/>
              <a:ext cx="5950" cy="7000"/>
            </a:xfrm>
            <a:custGeom>
              <a:avLst/>
              <a:gdLst/>
              <a:ahLst/>
              <a:cxnLst/>
              <a:rect l="l" t="t" r="r" b="b"/>
              <a:pathLst>
                <a:path w="238" h="280" extrusionOk="0">
                  <a:moveTo>
                    <a:pt x="138" y="1"/>
                  </a:moveTo>
                  <a:cubicBezTo>
                    <a:pt x="89" y="1"/>
                    <a:pt x="40" y="44"/>
                    <a:pt x="24" y="110"/>
                  </a:cubicBezTo>
                  <a:cubicBezTo>
                    <a:pt x="1" y="189"/>
                    <a:pt x="29" y="258"/>
                    <a:pt x="80" y="277"/>
                  </a:cubicBezTo>
                  <a:cubicBezTo>
                    <a:pt x="86" y="279"/>
                    <a:pt x="93" y="279"/>
                    <a:pt x="100" y="279"/>
                  </a:cubicBezTo>
                  <a:cubicBezTo>
                    <a:pt x="149" y="279"/>
                    <a:pt x="198" y="235"/>
                    <a:pt x="214" y="166"/>
                  </a:cubicBezTo>
                  <a:cubicBezTo>
                    <a:pt x="237" y="91"/>
                    <a:pt x="210" y="22"/>
                    <a:pt x="159" y="3"/>
                  </a:cubicBezTo>
                  <a:cubicBezTo>
                    <a:pt x="152" y="1"/>
                    <a:pt x="14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561075" y="2135950"/>
              <a:ext cx="5925" cy="6900"/>
            </a:xfrm>
            <a:custGeom>
              <a:avLst/>
              <a:gdLst/>
              <a:ahLst/>
              <a:cxnLst/>
              <a:rect l="l" t="t" r="r" b="b"/>
              <a:pathLst>
                <a:path w="237" h="276" extrusionOk="0">
                  <a:moveTo>
                    <a:pt x="136" y="0"/>
                  </a:moveTo>
                  <a:cubicBezTo>
                    <a:pt x="91" y="0"/>
                    <a:pt x="43" y="47"/>
                    <a:pt x="23" y="111"/>
                  </a:cubicBezTo>
                  <a:cubicBezTo>
                    <a:pt x="0" y="185"/>
                    <a:pt x="28" y="259"/>
                    <a:pt x="79" y="273"/>
                  </a:cubicBezTo>
                  <a:cubicBezTo>
                    <a:pt x="86" y="275"/>
                    <a:pt x="92" y="276"/>
                    <a:pt x="99" y="276"/>
                  </a:cubicBezTo>
                  <a:cubicBezTo>
                    <a:pt x="149" y="276"/>
                    <a:pt x="198" y="232"/>
                    <a:pt x="218" y="167"/>
                  </a:cubicBezTo>
                  <a:cubicBezTo>
                    <a:pt x="237" y="92"/>
                    <a:pt x="214" y="18"/>
                    <a:pt x="158" y="4"/>
                  </a:cubicBezTo>
                  <a:cubicBezTo>
                    <a:pt x="151" y="1"/>
                    <a:pt x="144"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519400" y="2157625"/>
              <a:ext cx="8375" cy="13250"/>
            </a:xfrm>
            <a:custGeom>
              <a:avLst/>
              <a:gdLst/>
              <a:ahLst/>
              <a:cxnLst/>
              <a:rect l="l" t="t" r="r" b="b"/>
              <a:pathLst>
                <a:path w="335" h="530" extrusionOk="0">
                  <a:moveTo>
                    <a:pt x="56" y="0"/>
                  </a:moveTo>
                  <a:cubicBezTo>
                    <a:pt x="5" y="98"/>
                    <a:pt x="1" y="214"/>
                    <a:pt x="43" y="311"/>
                  </a:cubicBezTo>
                  <a:cubicBezTo>
                    <a:pt x="84" y="414"/>
                    <a:pt x="168" y="492"/>
                    <a:pt x="270" y="530"/>
                  </a:cubicBezTo>
                  <a:lnTo>
                    <a:pt x="335" y="349"/>
                  </a:lnTo>
                  <a:cubicBezTo>
                    <a:pt x="284" y="330"/>
                    <a:pt x="242" y="288"/>
                    <a:pt x="224" y="242"/>
                  </a:cubicBezTo>
                  <a:cubicBezTo>
                    <a:pt x="200" y="191"/>
                    <a:pt x="205" y="135"/>
                    <a:pt x="228" y="84"/>
                  </a:cubicBezTo>
                  <a:lnTo>
                    <a:pt x="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520675" y="2110025"/>
              <a:ext cx="20350" cy="9300"/>
            </a:xfrm>
            <a:custGeom>
              <a:avLst/>
              <a:gdLst/>
              <a:ahLst/>
              <a:cxnLst/>
              <a:rect l="l" t="t" r="r" b="b"/>
              <a:pathLst>
                <a:path w="814" h="372" extrusionOk="0">
                  <a:moveTo>
                    <a:pt x="243" y="1"/>
                  </a:moveTo>
                  <a:cubicBezTo>
                    <a:pt x="232" y="1"/>
                    <a:pt x="221" y="1"/>
                    <a:pt x="210" y="1"/>
                  </a:cubicBezTo>
                  <a:cubicBezTo>
                    <a:pt x="168" y="1"/>
                    <a:pt x="122" y="6"/>
                    <a:pt x="80" y="29"/>
                  </a:cubicBezTo>
                  <a:cubicBezTo>
                    <a:pt x="43" y="48"/>
                    <a:pt x="10" y="85"/>
                    <a:pt x="5" y="127"/>
                  </a:cubicBezTo>
                  <a:cubicBezTo>
                    <a:pt x="1" y="201"/>
                    <a:pt x="70" y="252"/>
                    <a:pt x="140" y="284"/>
                  </a:cubicBezTo>
                  <a:cubicBezTo>
                    <a:pt x="260" y="343"/>
                    <a:pt x="393" y="372"/>
                    <a:pt x="525" y="372"/>
                  </a:cubicBezTo>
                  <a:cubicBezTo>
                    <a:pt x="552" y="372"/>
                    <a:pt x="578" y="370"/>
                    <a:pt x="604" y="368"/>
                  </a:cubicBezTo>
                  <a:cubicBezTo>
                    <a:pt x="660" y="363"/>
                    <a:pt x="720" y="345"/>
                    <a:pt x="748" y="298"/>
                  </a:cubicBezTo>
                  <a:cubicBezTo>
                    <a:pt x="813" y="192"/>
                    <a:pt x="665" y="99"/>
                    <a:pt x="604" y="71"/>
                  </a:cubicBezTo>
                  <a:cubicBezTo>
                    <a:pt x="494" y="24"/>
                    <a:pt x="367"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559900" y="2120350"/>
              <a:ext cx="17550" cy="9475"/>
            </a:xfrm>
            <a:custGeom>
              <a:avLst/>
              <a:gdLst/>
              <a:ahLst/>
              <a:cxnLst/>
              <a:rect l="l" t="t" r="r" b="b"/>
              <a:pathLst>
                <a:path w="702" h="379" extrusionOk="0">
                  <a:moveTo>
                    <a:pt x="142" y="1"/>
                  </a:moveTo>
                  <a:cubicBezTo>
                    <a:pt x="126" y="1"/>
                    <a:pt x="109" y="2"/>
                    <a:pt x="94" y="6"/>
                  </a:cubicBezTo>
                  <a:cubicBezTo>
                    <a:pt x="56" y="20"/>
                    <a:pt x="24" y="48"/>
                    <a:pt x="15" y="85"/>
                  </a:cubicBezTo>
                  <a:cubicBezTo>
                    <a:pt x="1" y="145"/>
                    <a:pt x="52" y="201"/>
                    <a:pt x="108" y="238"/>
                  </a:cubicBezTo>
                  <a:cubicBezTo>
                    <a:pt x="219" y="317"/>
                    <a:pt x="358" y="368"/>
                    <a:pt x="497" y="377"/>
                  </a:cubicBezTo>
                  <a:cubicBezTo>
                    <a:pt x="507" y="378"/>
                    <a:pt x="516" y="379"/>
                    <a:pt x="526" y="379"/>
                  </a:cubicBezTo>
                  <a:cubicBezTo>
                    <a:pt x="565" y="379"/>
                    <a:pt x="606" y="370"/>
                    <a:pt x="632" y="340"/>
                  </a:cubicBezTo>
                  <a:cubicBezTo>
                    <a:pt x="702" y="257"/>
                    <a:pt x="590" y="155"/>
                    <a:pt x="539" y="122"/>
                  </a:cubicBezTo>
                  <a:cubicBezTo>
                    <a:pt x="442" y="62"/>
                    <a:pt x="326" y="20"/>
                    <a:pt x="210" y="6"/>
                  </a:cubicBezTo>
                  <a:cubicBezTo>
                    <a:pt x="188" y="3"/>
                    <a:pt x="165"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473100" y="2055925"/>
              <a:ext cx="115600" cy="53675"/>
            </a:xfrm>
            <a:custGeom>
              <a:avLst/>
              <a:gdLst/>
              <a:ahLst/>
              <a:cxnLst/>
              <a:rect l="l" t="t" r="r" b="b"/>
              <a:pathLst>
                <a:path w="4624" h="2147" extrusionOk="0">
                  <a:moveTo>
                    <a:pt x="2497" y="1"/>
                  </a:moveTo>
                  <a:cubicBezTo>
                    <a:pt x="1943" y="1"/>
                    <a:pt x="1508" y="172"/>
                    <a:pt x="1156" y="420"/>
                  </a:cubicBezTo>
                  <a:cubicBezTo>
                    <a:pt x="562" y="838"/>
                    <a:pt x="233" y="1497"/>
                    <a:pt x="89" y="1854"/>
                  </a:cubicBezTo>
                  <a:cubicBezTo>
                    <a:pt x="61" y="1919"/>
                    <a:pt x="38" y="1980"/>
                    <a:pt x="24" y="2021"/>
                  </a:cubicBezTo>
                  <a:cubicBezTo>
                    <a:pt x="10" y="2068"/>
                    <a:pt x="1" y="2096"/>
                    <a:pt x="1" y="2096"/>
                  </a:cubicBezTo>
                  <a:lnTo>
                    <a:pt x="1" y="2147"/>
                  </a:lnTo>
                  <a:cubicBezTo>
                    <a:pt x="530" y="2086"/>
                    <a:pt x="1022" y="1780"/>
                    <a:pt x="1305" y="1330"/>
                  </a:cubicBezTo>
                  <a:cubicBezTo>
                    <a:pt x="1964" y="1673"/>
                    <a:pt x="2660" y="1910"/>
                    <a:pt x="3403" y="1933"/>
                  </a:cubicBezTo>
                  <a:cubicBezTo>
                    <a:pt x="3434" y="1934"/>
                    <a:pt x="3465" y="1935"/>
                    <a:pt x="3497" y="1935"/>
                  </a:cubicBezTo>
                  <a:cubicBezTo>
                    <a:pt x="3786" y="1935"/>
                    <a:pt x="4091" y="1892"/>
                    <a:pt x="4308" y="1724"/>
                  </a:cubicBezTo>
                  <a:cubicBezTo>
                    <a:pt x="4364" y="1683"/>
                    <a:pt x="4410" y="1636"/>
                    <a:pt x="4448" y="1580"/>
                  </a:cubicBezTo>
                  <a:cubicBezTo>
                    <a:pt x="4591" y="1395"/>
                    <a:pt x="4624" y="1126"/>
                    <a:pt x="4526" y="907"/>
                  </a:cubicBezTo>
                  <a:cubicBezTo>
                    <a:pt x="4434" y="694"/>
                    <a:pt x="3918" y="230"/>
                    <a:pt x="3120" y="67"/>
                  </a:cubicBezTo>
                  <a:cubicBezTo>
                    <a:pt x="2897" y="22"/>
                    <a:pt x="2690" y="1"/>
                    <a:pt x="2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567225" y="2069075"/>
              <a:ext cx="14875" cy="54350"/>
            </a:xfrm>
            <a:custGeom>
              <a:avLst/>
              <a:gdLst/>
              <a:ahLst/>
              <a:cxnLst/>
              <a:rect l="l" t="t" r="r" b="b"/>
              <a:pathLst>
                <a:path w="595" h="2174" extrusionOk="0">
                  <a:moveTo>
                    <a:pt x="0" y="1"/>
                  </a:moveTo>
                  <a:lnTo>
                    <a:pt x="0" y="1"/>
                  </a:lnTo>
                  <a:cubicBezTo>
                    <a:pt x="42" y="753"/>
                    <a:pt x="242" y="1500"/>
                    <a:pt x="576" y="2173"/>
                  </a:cubicBezTo>
                  <a:cubicBezTo>
                    <a:pt x="590" y="2020"/>
                    <a:pt x="594" y="1871"/>
                    <a:pt x="590" y="1723"/>
                  </a:cubicBezTo>
                  <a:cubicBezTo>
                    <a:pt x="585" y="1570"/>
                    <a:pt x="576" y="1426"/>
                    <a:pt x="557" y="1287"/>
                  </a:cubicBezTo>
                  <a:cubicBezTo>
                    <a:pt x="553" y="1254"/>
                    <a:pt x="548" y="1226"/>
                    <a:pt x="543" y="1198"/>
                  </a:cubicBezTo>
                  <a:lnTo>
                    <a:pt x="543" y="1194"/>
                  </a:lnTo>
                  <a:cubicBezTo>
                    <a:pt x="469" y="720"/>
                    <a:pt x="293" y="29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452325" y="2101550"/>
              <a:ext cx="35775" cy="45025"/>
            </a:xfrm>
            <a:custGeom>
              <a:avLst/>
              <a:gdLst/>
              <a:ahLst/>
              <a:cxnLst/>
              <a:rect l="l" t="t" r="r" b="b"/>
              <a:pathLst>
                <a:path w="1431" h="1801" extrusionOk="0">
                  <a:moveTo>
                    <a:pt x="911" y="0"/>
                  </a:moveTo>
                  <a:cubicBezTo>
                    <a:pt x="776" y="0"/>
                    <a:pt x="640" y="44"/>
                    <a:pt x="525" y="118"/>
                  </a:cubicBezTo>
                  <a:cubicBezTo>
                    <a:pt x="168" y="331"/>
                    <a:pt x="1" y="809"/>
                    <a:pt x="140" y="1199"/>
                  </a:cubicBezTo>
                  <a:cubicBezTo>
                    <a:pt x="267" y="1554"/>
                    <a:pt x="635" y="1801"/>
                    <a:pt x="1012" y="1801"/>
                  </a:cubicBezTo>
                  <a:cubicBezTo>
                    <a:pt x="1049" y="1801"/>
                    <a:pt x="1087" y="1798"/>
                    <a:pt x="1124" y="1793"/>
                  </a:cubicBezTo>
                  <a:lnTo>
                    <a:pt x="1430" y="359"/>
                  </a:lnTo>
                  <a:cubicBezTo>
                    <a:pt x="1379" y="183"/>
                    <a:pt x="1222" y="53"/>
                    <a:pt x="1045" y="15"/>
                  </a:cubicBezTo>
                  <a:cubicBezTo>
                    <a:pt x="1001" y="5"/>
                    <a:pt x="956" y="0"/>
                    <a:pt x="911" y="0"/>
                  </a:cubicBez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464975" y="2111325"/>
              <a:ext cx="12100" cy="19275"/>
            </a:xfrm>
            <a:custGeom>
              <a:avLst/>
              <a:gdLst/>
              <a:ahLst/>
              <a:cxnLst/>
              <a:rect l="l" t="t" r="r" b="b"/>
              <a:pathLst>
                <a:path w="484" h="771" extrusionOk="0">
                  <a:moveTo>
                    <a:pt x="405" y="0"/>
                  </a:moveTo>
                  <a:lnTo>
                    <a:pt x="1" y="33"/>
                  </a:lnTo>
                  <a:lnTo>
                    <a:pt x="15" y="223"/>
                  </a:lnTo>
                  <a:lnTo>
                    <a:pt x="219" y="209"/>
                  </a:lnTo>
                  <a:lnTo>
                    <a:pt x="219" y="209"/>
                  </a:lnTo>
                  <a:cubicBezTo>
                    <a:pt x="126" y="381"/>
                    <a:pt x="84" y="581"/>
                    <a:pt x="108" y="771"/>
                  </a:cubicBezTo>
                  <a:lnTo>
                    <a:pt x="302" y="748"/>
                  </a:lnTo>
                  <a:cubicBezTo>
                    <a:pt x="275" y="539"/>
                    <a:pt x="344" y="321"/>
                    <a:pt x="483" y="163"/>
                  </a:cubicBezTo>
                  <a:lnTo>
                    <a:pt x="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723075" y="2271075"/>
              <a:ext cx="83800" cy="89300"/>
            </a:xfrm>
            <a:custGeom>
              <a:avLst/>
              <a:gdLst/>
              <a:ahLst/>
              <a:cxnLst/>
              <a:rect l="l" t="t" r="r" b="b"/>
              <a:pathLst>
                <a:path w="3352" h="3572" extrusionOk="0">
                  <a:moveTo>
                    <a:pt x="1605" y="0"/>
                  </a:moveTo>
                  <a:cubicBezTo>
                    <a:pt x="1361" y="0"/>
                    <a:pt x="1235" y="366"/>
                    <a:pt x="970" y="615"/>
                  </a:cubicBezTo>
                  <a:cubicBezTo>
                    <a:pt x="664" y="903"/>
                    <a:pt x="0" y="1339"/>
                    <a:pt x="0" y="1339"/>
                  </a:cubicBezTo>
                  <a:lnTo>
                    <a:pt x="956" y="3572"/>
                  </a:lnTo>
                  <a:cubicBezTo>
                    <a:pt x="956" y="3572"/>
                    <a:pt x="3208" y="2170"/>
                    <a:pt x="3217" y="1836"/>
                  </a:cubicBezTo>
                  <a:cubicBezTo>
                    <a:pt x="3217" y="1631"/>
                    <a:pt x="3059" y="1631"/>
                    <a:pt x="3059" y="1631"/>
                  </a:cubicBezTo>
                  <a:cubicBezTo>
                    <a:pt x="3059" y="1631"/>
                    <a:pt x="3305" y="1515"/>
                    <a:pt x="3310" y="1353"/>
                  </a:cubicBezTo>
                  <a:cubicBezTo>
                    <a:pt x="3314" y="1190"/>
                    <a:pt x="3152" y="1149"/>
                    <a:pt x="3152" y="1149"/>
                  </a:cubicBezTo>
                  <a:cubicBezTo>
                    <a:pt x="3152" y="1149"/>
                    <a:pt x="3352" y="1019"/>
                    <a:pt x="3217" y="847"/>
                  </a:cubicBezTo>
                  <a:cubicBezTo>
                    <a:pt x="3164" y="779"/>
                    <a:pt x="3026" y="751"/>
                    <a:pt x="2835" y="751"/>
                  </a:cubicBezTo>
                  <a:cubicBezTo>
                    <a:pt x="2507" y="751"/>
                    <a:pt x="2022" y="834"/>
                    <a:pt x="1546" y="940"/>
                  </a:cubicBezTo>
                  <a:cubicBezTo>
                    <a:pt x="1820" y="675"/>
                    <a:pt x="2052" y="174"/>
                    <a:pt x="1732" y="30"/>
                  </a:cubicBezTo>
                  <a:cubicBezTo>
                    <a:pt x="1686" y="10"/>
                    <a:pt x="1644" y="0"/>
                    <a:pt x="1605" y="0"/>
                  </a:cubicBez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773650" y="2297350"/>
              <a:ext cx="28350" cy="10000"/>
            </a:xfrm>
            <a:custGeom>
              <a:avLst/>
              <a:gdLst/>
              <a:ahLst/>
              <a:cxnLst/>
              <a:rect l="l" t="t" r="r" b="b"/>
              <a:pathLst>
                <a:path w="1134" h="400" extrusionOk="0">
                  <a:moveTo>
                    <a:pt x="1129" y="0"/>
                  </a:moveTo>
                  <a:cubicBezTo>
                    <a:pt x="1106" y="0"/>
                    <a:pt x="600" y="9"/>
                    <a:pt x="1" y="218"/>
                  </a:cubicBezTo>
                  <a:lnTo>
                    <a:pt x="66" y="399"/>
                  </a:lnTo>
                  <a:cubicBezTo>
                    <a:pt x="632" y="200"/>
                    <a:pt x="1129" y="195"/>
                    <a:pt x="1134" y="195"/>
                  </a:cubicBezTo>
                  <a:lnTo>
                    <a:pt x="1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776800" y="2309400"/>
              <a:ext cx="23225" cy="10600"/>
            </a:xfrm>
            <a:custGeom>
              <a:avLst/>
              <a:gdLst/>
              <a:ahLst/>
              <a:cxnLst/>
              <a:rect l="l" t="t" r="r" b="b"/>
              <a:pathLst>
                <a:path w="929" h="424" extrusionOk="0">
                  <a:moveTo>
                    <a:pt x="892" y="1"/>
                  </a:moveTo>
                  <a:cubicBezTo>
                    <a:pt x="873" y="6"/>
                    <a:pt x="413" y="94"/>
                    <a:pt x="0" y="242"/>
                  </a:cubicBezTo>
                  <a:lnTo>
                    <a:pt x="70" y="423"/>
                  </a:lnTo>
                  <a:cubicBezTo>
                    <a:pt x="464" y="279"/>
                    <a:pt x="924" y="191"/>
                    <a:pt x="929" y="191"/>
                  </a:cubicBezTo>
                  <a:lnTo>
                    <a:pt x="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745125" y="2299900"/>
              <a:ext cx="12550" cy="21500"/>
            </a:xfrm>
            <a:custGeom>
              <a:avLst/>
              <a:gdLst/>
              <a:ahLst/>
              <a:cxnLst/>
              <a:rect l="l" t="t" r="r" b="b"/>
              <a:pathLst>
                <a:path w="502" h="860" extrusionOk="0">
                  <a:moveTo>
                    <a:pt x="441" y="0"/>
                  </a:moveTo>
                  <a:lnTo>
                    <a:pt x="251" y="37"/>
                  </a:lnTo>
                  <a:cubicBezTo>
                    <a:pt x="297" y="283"/>
                    <a:pt x="195" y="553"/>
                    <a:pt x="0" y="706"/>
                  </a:cubicBezTo>
                  <a:lnTo>
                    <a:pt x="116" y="859"/>
                  </a:lnTo>
                  <a:lnTo>
                    <a:pt x="121" y="859"/>
                  </a:lnTo>
                  <a:cubicBezTo>
                    <a:pt x="371" y="659"/>
                    <a:pt x="501" y="316"/>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336400" y="2215075"/>
              <a:ext cx="422900" cy="268250"/>
            </a:xfrm>
            <a:custGeom>
              <a:avLst/>
              <a:gdLst/>
              <a:ahLst/>
              <a:cxnLst/>
              <a:rect l="l" t="t" r="r" b="b"/>
              <a:pathLst>
                <a:path w="16916" h="10730" extrusionOk="0">
                  <a:moveTo>
                    <a:pt x="3881" y="0"/>
                  </a:moveTo>
                  <a:lnTo>
                    <a:pt x="1" y="8263"/>
                  </a:lnTo>
                  <a:cubicBezTo>
                    <a:pt x="2450" y="10073"/>
                    <a:pt x="4832" y="10730"/>
                    <a:pt x="6998" y="10730"/>
                  </a:cubicBezTo>
                  <a:cubicBezTo>
                    <a:pt x="12706" y="10730"/>
                    <a:pt x="16915" y="6174"/>
                    <a:pt x="16915" y="6174"/>
                  </a:cubicBezTo>
                  <a:lnTo>
                    <a:pt x="15365" y="2962"/>
                  </a:lnTo>
                  <a:lnTo>
                    <a:pt x="10760" y="4470"/>
                  </a:lnTo>
                  <a:cubicBezTo>
                    <a:pt x="10760" y="4470"/>
                    <a:pt x="9911" y="2419"/>
                    <a:pt x="9521" y="1996"/>
                  </a:cubicBezTo>
                  <a:cubicBezTo>
                    <a:pt x="9136" y="1569"/>
                    <a:pt x="6815" y="1221"/>
                    <a:pt x="6815" y="1221"/>
                  </a:cubicBezTo>
                  <a:cubicBezTo>
                    <a:pt x="6325" y="1582"/>
                    <a:pt x="5908" y="1722"/>
                    <a:pt x="5556" y="1722"/>
                  </a:cubicBezTo>
                  <a:cubicBezTo>
                    <a:pt x="4322" y="1722"/>
                    <a:pt x="3881" y="0"/>
                    <a:pt x="3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320500" y="2613225"/>
              <a:ext cx="155750" cy="178025"/>
            </a:xfrm>
            <a:custGeom>
              <a:avLst/>
              <a:gdLst/>
              <a:ahLst/>
              <a:cxnLst/>
              <a:rect l="l" t="t" r="r" b="b"/>
              <a:pathLst>
                <a:path w="6230" h="7121" extrusionOk="0">
                  <a:moveTo>
                    <a:pt x="4002" y="0"/>
                  </a:moveTo>
                  <a:lnTo>
                    <a:pt x="1" y="1987"/>
                  </a:lnTo>
                  <a:lnTo>
                    <a:pt x="2749" y="7121"/>
                  </a:lnTo>
                  <a:lnTo>
                    <a:pt x="6230" y="7121"/>
                  </a:lnTo>
                  <a:cubicBezTo>
                    <a:pt x="6114" y="6615"/>
                    <a:pt x="5817" y="6150"/>
                    <a:pt x="5413" y="5821"/>
                  </a:cubicBezTo>
                  <a:cubicBezTo>
                    <a:pt x="5190" y="5644"/>
                    <a:pt x="4935" y="5505"/>
                    <a:pt x="4712" y="5324"/>
                  </a:cubicBezTo>
                  <a:cubicBezTo>
                    <a:pt x="4494" y="5143"/>
                    <a:pt x="4299" y="4906"/>
                    <a:pt x="4257" y="4623"/>
                  </a:cubicBezTo>
                  <a:cubicBezTo>
                    <a:pt x="4215" y="4340"/>
                    <a:pt x="4336" y="4048"/>
                    <a:pt x="4526" y="3825"/>
                  </a:cubicBezTo>
                  <a:cubicBezTo>
                    <a:pt x="4712" y="3607"/>
                    <a:pt x="4954" y="3440"/>
                    <a:pt x="5195" y="3282"/>
                  </a:cubicBezTo>
                  <a:lnTo>
                    <a:pt x="4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676775" y="2690625"/>
              <a:ext cx="211575" cy="100625"/>
            </a:xfrm>
            <a:custGeom>
              <a:avLst/>
              <a:gdLst/>
              <a:ahLst/>
              <a:cxnLst/>
              <a:rect l="l" t="t" r="r" b="b"/>
              <a:pathLst>
                <a:path w="8463" h="4025" extrusionOk="0">
                  <a:moveTo>
                    <a:pt x="0" y="0"/>
                  </a:moveTo>
                  <a:lnTo>
                    <a:pt x="232" y="4025"/>
                  </a:lnTo>
                  <a:lnTo>
                    <a:pt x="8439" y="4025"/>
                  </a:lnTo>
                  <a:cubicBezTo>
                    <a:pt x="8462" y="3477"/>
                    <a:pt x="8095" y="2980"/>
                    <a:pt x="7622" y="2702"/>
                  </a:cubicBezTo>
                  <a:cubicBezTo>
                    <a:pt x="7144" y="2423"/>
                    <a:pt x="6591" y="2321"/>
                    <a:pt x="6053" y="2205"/>
                  </a:cubicBezTo>
                  <a:cubicBezTo>
                    <a:pt x="5519" y="2089"/>
                    <a:pt x="4967" y="1950"/>
                    <a:pt x="4530" y="1611"/>
                  </a:cubicBezTo>
                  <a:cubicBezTo>
                    <a:pt x="4062" y="1244"/>
                    <a:pt x="3774" y="659"/>
                    <a:pt x="3765" y="65"/>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531950" y="2342375"/>
              <a:ext cx="15450" cy="66750"/>
            </a:xfrm>
            <a:custGeom>
              <a:avLst/>
              <a:gdLst/>
              <a:ahLst/>
              <a:cxnLst/>
              <a:rect l="l" t="t" r="r" b="b"/>
              <a:pathLst>
                <a:path w="618" h="2670" extrusionOk="0">
                  <a:moveTo>
                    <a:pt x="269" y="0"/>
                  </a:moveTo>
                  <a:lnTo>
                    <a:pt x="0" y="2163"/>
                  </a:lnTo>
                  <a:lnTo>
                    <a:pt x="617" y="2669"/>
                  </a:lnTo>
                  <a:lnTo>
                    <a:pt x="617" y="2669"/>
                  </a:lnTo>
                  <a:lnTo>
                    <a:pt x="26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270025" y="2351325"/>
              <a:ext cx="536275" cy="351850"/>
            </a:xfrm>
            <a:custGeom>
              <a:avLst/>
              <a:gdLst/>
              <a:ahLst/>
              <a:cxnLst/>
              <a:rect l="l" t="t" r="r" b="b"/>
              <a:pathLst>
                <a:path w="21451" h="14074" extrusionOk="0">
                  <a:moveTo>
                    <a:pt x="14899" y="1"/>
                  </a:moveTo>
                  <a:cubicBezTo>
                    <a:pt x="12816" y="1"/>
                    <a:pt x="9934" y="1406"/>
                    <a:pt x="8769" y="2023"/>
                  </a:cubicBezTo>
                  <a:cubicBezTo>
                    <a:pt x="8597" y="2112"/>
                    <a:pt x="8463" y="2186"/>
                    <a:pt x="8374" y="2237"/>
                  </a:cubicBezTo>
                  <a:cubicBezTo>
                    <a:pt x="8295" y="2283"/>
                    <a:pt x="8249" y="2307"/>
                    <a:pt x="8249" y="2307"/>
                  </a:cubicBezTo>
                  <a:lnTo>
                    <a:pt x="5" y="3699"/>
                  </a:lnTo>
                  <a:cubicBezTo>
                    <a:pt x="0" y="3973"/>
                    <a:pt x="14" y="4238"/>
                    <a:pt x="42" y="4484"/>
                  </a:cubicBezTo>
                  <a:cubicBezTo>
                    <a:pt x="65" y="4683"/>
                    <a:pt x="98" y="4873"/>
                    <a:pt x="144" y="5054"/>
                  </a:cubicBezTo>
                  <a:cubicBezTo>
                    <a:pt x="636" y="7153"/>
                    <a:pt x="2386" y="8248"/>
                    <a:pt x="3825" y="8805"/>
                  </a:cubicBezTo>
                  <a:cubicBezTo>
                    <a:pt x="3914" y="8838"/>
                    <a:pt x="3997" y="8870"/>
                    <a:pt x="4076" y="8898"/>
                  </a:cubicBezTo>
                  <a:cubicBezTo>
                    <a:pt x="4406" y="9014"/>
                    <a:pt x="4712" y="9102"/>
                    <a:pt x="4972" y="9167"/>
                  </a:cubicBezTo>
                  <a:cubicBezTo>
                    <a:pt x="5515" y="9306"/>
                    <a:pt x="5872" y="9348"/>
                    <a:pt x="5872" y="9348"/>
                  </a:cubicBezTo>
                  <a:lnTo>
                    <a:pt x="11791" y="8364"/>
                  </a:lnTo>
                  <a:lnTo>
                    <a:pt x="13090" y="8151"/>
                  </a:lnTo>
                  <a:lnTo>
                    <a:pt x="14102" y="12031"/>
                  </a:lnTo>
                  <a:lnTo>
                    <a:pt x="14636" y="14069"/>
                  </a:lnTo>
                  <a:lnTo>
                    <a:pt x="21450" y="14069"/>
                  </a:lnTo>
                  <a:cubicBezTo>
                    <a:pt x="21418" y="13804"/>
                    <a:pt x="20009" y="2320"/>
                    <a:pt x="16261" y="292"/>
                  </a:cubicBezTo>
                  <a:cubicBezTo>
                    <a:pt x="15881" y="87"/>
                    <a:pt x="15415" y="1"/>
                    <a:pt x="14899" y="1"/>
                  </a:cubicBezTo>
                  <a:close/>
                  <a:moveTo>
                    <a:pt x="21450" y="14069"/>
                  </a:moveTo>
                  <a:cubicBezTo>
                    <a:pt x="21450" y="14072"/>
                    <a:pt x="21450" y="14073"/>
                    <a:pt x="21450" y="14073"/>
                  </a:cubicBezTo>
                  <a:lnTo>
                    <a:pt x="21450" y="140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504550" y="2428075"/>
              <a:ext cx="216675" cy="224050"/>
            </a:xfrm>
            <a:custGeom>
              <a:avLst/>
              <a:gdLst/>
              <a:ahLst/>
              <a:cxnLst/>
              <a:rect l="l" t="t" r="r" b="b"/>
              <a:pathLst>
                <a:path w="8667" h="8962" extrusionOk="0">
                  <a:moveTo>
                    <a:pt x="1279" y="0"/>
                  </a:moveTo>
                  <a:cubicBezTo>
                    <a:pt x="510" y="0"/>
                    <a:pt x="1" y="44"/>
                    <a:pt x="1" y="44"/>
                  </a:cubicBezTo>
                  <a:lnTo>
                    <a:pt x="2410" y="5294"/>
                  </a:lnTo>
                  <a:lnTo>
                    <a:pt x="3709" y="5081"/>
                  </a:lnTo>
                  <a:lnTo>
                    <a:pt x="4721" y="8961"/>
                  </a:lnTo>
                  <a:cubicBezTo>
                    <a:pt x="5868" y="8107"/>
                    <a:pt x="8667" y="5754"/>
                    <a:pt x="8393" y="3377"/>
                  </a:cubicBezTo>
                  <a:cubicBezTo>
                    <a:pt x="8043" y="380"/>
                    <a:pt x="3541" y="0"/>
                    <a:pt x="1279" y="0"/>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374700" y="2428775"/>
              <a:ext cx="337725" cy="294600"/>
            </a:xfrm>
            <a:custGeom>
              <a:avLst/>
              <a:gdLst/>
              <a:ahLst/>
              <a:cxnLst/>
              <a:rect l="l" t="t" r="r" b="b"/>
              <a:pathLst>
                <a:path w="13509" h="11784" extrusionOk="0">
                  <a:moveTo>
                    <a:pt x="6070" y="0"/>
                  </a:moveTo>
                  <a:cubicBezTo>
                    <a:pt x="4700" y="0"/>
                    <a:pt x="3677" y="123"/>
                    <a:pt x="3677" y="123"/>
                  </a:cubicBezTo>
                  <a:lnTo>
                    <a:pt x="5459" y="3391"/>
                  </a:lnTo>
                  <a:lnTo>
                    <a:pt x="0" y="6519"/>
                  </a:lnTo>
                  <a:lnTo>
                    <a:pt x="3524" y="11783"/>
                  </a:lnTo>
                  <a:cubicBezTo>
                    <a:pt x="3524" y="11783"/>
                    <a:pt x="13508" y="7383"/>
                    <a:pt x="13044" y="3219"/>
                  </a:cubicBezTo>
                  <a:cubicBezTo>
                    <a:pt x="12737" y="467"/>
                    <a:pt x="8743" y="0"/>
                    <a:pt x="60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372025" y="2520375"/>
              <a:ext cx="126400" cy="60150"/>
            </a:xfrm>
            <a:custGeom>
              <a:avLst/>
              <a:gdLst/>
              <a:ahLst/>
              <a:cxnLst/>
              <a:rect l="l" t="t" r="r" b="b"/>
              <a:pathLst>
                <a:path w="5056" h="2406" extrusionOk="0">
                  <a:moveTo>
                    <a:pt x="5056" y="1"/>
                  </a:moveTo>
                  <a:lnTo>
                    <a:pt x="1" y="2136"/>
                  </a:lnTo>
                  <a:cubicBezTo>
                    <a:pt x="326" y="2252"/>
                    <a:pt x="632" y="2340"/>
                    <a:pt x="897" y="2405"/>
                  </a:cubicBezTo>
                  <a:lnTo>
                    <a:pt x="5056" y="1"/>
                  </a:ln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270025" y="2401900"/>
              <a:ext cx="219225" cy="95025"/>
            </a:xfrm>
            <a:custGeom>
              <a:avLst/>
              <a:gdLst/>
              <a:ahLst/>
              <a:cxnLst/>
              <a:rect l="l" t="t" r="r" b="b"/>
              <a:pathLst>
                <a:path w="8769" h="3801" extrusionOk="0">
                  <a:moveTo>
                    <a:pt x="8769" y="0"/>
                  </a:moveTo>
                  <a:lnTo>
                    <a:pt x="8769" y="0"/>
                  </a:lnTo>
                  <a:cubicBezTo>
                    <a:pt x="8597" y="89"/>
                    <a:pt x="8463" y="163"/>
                    <a:pt x="8374" y="214"/>
                  </a:cubicBezTo>
                  <a:cubicBezTo>
                    <a:pt x="8295" y="260"/>
                    <a:pt x="8249" y="284"/>
                    <a:pt x="8249" y="284"/>
                  </a:cubicBezTo>
                  <a:lnTo>
                    <a:pt x="5" y="1676"/>
                  </a:lnTo>
                  <a:cubicBezTo>
                    <a:pt x="0" y="1950"/>
                    <a:pt x="14" y="2215"/>
                    <a:pt x="42" y="2461"/>
                  </a:cubicBezTo>
                  <a:cubicBezTo>
                    <a:pt x="65" y="2660"/>
                    <a:pt x="98" y="2850"/>
                    <a:pt x="144" y="3031"/>
                  </a:cubicBezTo>
                  <a:cubicBezTo>
                    <a:pt x="1311" y="3620"/>
                    <a:pt x="2774" y="3801"/>
                    <a:pt x="4128" y="3801"/>
                  </a:cubicBezTo>
                  <a:cubicBezTo>
                    <a:pt x="6275" y="3801"/>
                    <a:pt x="8152" y="3347"/>
                    <a:pt x="8152" y="3347"/>
                  </a:cubicBezTo>
                  <a:lnTo>
                    <a:pt x="8769" y="0"/>
                  </a:ln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257725" y="2314275"/>
              <a:ext cx="234550" cy="149150"/>
            </a:xfrm>
            <a:custGeom>
              <a:avLst/>
              <a:gdLst/>
              <a:ahLst/>
              <a:cxnLst/>
              <a:rect l="l" t="t" r="r" b="b"/>
              <a:pathLst>
                <a:path w="9382" h="5966" extrusionOk="0">
                  <a:moveTo>
                    <a:pt x="5241" y="1"/>
                  </a:moveTo>
                  <a:lnTo>
                    <a:pt x="0" y="5534"/>
                  </a:lnTo>
                  <a:cubicBezTo>
                    <a:pt x="158" y="5696"/>
                    <a:pt x="339" y="5840"/>
                    <a:pt x="534" y="5966"/>
                  </a:cubicBezTo>
                  <a:cubicBezTo>
                    <a:pt x="506" y="5715"/>
                    <a:pt x="492" y="5455"/>
                    <a:pt x="502" y="5181"/>
                  </a:cubicBezTo>
                  <a:lnTo>
                    <a:pt x="8746" y="3789"/>
                  </a:lnTo>
                  <a:cubicBezTo>
                    <a:pt x="8746" y="3789"/>
                    <a:pt x="8787" y="3761"/>
                    <a:pt x="8866" y="3719"/>
                  </a:cubicBezTo>
                  <a:cubicBezTo>
                    <a:pt x="8955" y="3668"/>
                    <a:pt x="9089" y="3594"/>
                    <a:pt x="9261" y="3501"/>
                  </a:cubicBezTo>
                  <a:lnTo>
                    <a:pt x="9382" y="2865"/>
                  </a:lnTo>
                  <a:lnTo>
                    <a:pt x="5278" y="1240"/>
                  </a:lnTo>
                  <a:lnTo>
                    <a:pt x="524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472650" y="2402475"/>
              <a:ext cx="55725" cy="20900"/>
            </a:xfrm>
            <a:custGeom>
              <a:avLst/>
              <a:gdLst/>
              <a:ahLst/>
              <a:cxnLst/>
              <a:rect l="l" t="t" r="r" b="b"/>
              <a:pathLst>
                <a:path w="2229" h="836" extrusionOk="0">
                  <a:moveTo>
                    <a:pt x="0" y="1"/>
                  </a:moveTo>
                  <a:lnTo>
                    <a:pt x="1397" y="776"/>
                  </a:lnTo>
                  <a:cubicBezTo>
                    <a:pt x="1537" y="816"/>
                    <a:pt x="1662" y="835"/>
                    <a:pt x="1770" y="835"/>
                  </a:cubicBezTo>
                  <a:cubicBezTo>
                    <a:pt x="2019" y="835"/>
                    <a:pt x="2174" y="733"/>
                    <a:pt x="2200" y="558"/>
                  </a:cubicBezTo>
                  <a:cubicBezTo>
                    <a:pt x="2228" y="353"/>
                    <a:pt x="1518" y="191"/>
                    <a:pt x="891" y="140"/>
                  </a:cubicBezTo>
                  <a:cubicBezTo>
                    <a:pt x="487" y="107"/>
                    <a:pt x="33" y="10"/>
                    <a:pt x="0" y="1"/>
                  </a:cubicBez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449900" y="2346550"/>
              <a:ext cx="117575" cy="225175"/>
            </a:xfrm>
            <a:custGeom>
              <a:avLst/>
              <a:gdLst/>
              <a:ahLst/>
              <a:cxnLst/>
              <a:rect l="l" t="t" r="r" b="b"/>
              <a:pathLst>
                <a:path w="4703" h="9007" extrusionOk="0">
                  <a:moveTo>
                    <a:pt x="3607" y="0"/>
                  </a:moveTo>
                  <a:lnTo>
                    <a:pt x="130" y="8179"/>
                  </a:lnTo>
                  <a:cubicBezTo>
                    <a:pt x="0" y="8481"/>
                    <a:pt x="144" y="8829"/>
                    <a:pt x="446" y="8959"/>
                  </a:cubicBezTo>
                  <a:cubicBezTo>
                    <a:pt x="522" y="8991"/>
                    <a:pt x="600" y="9007"/>
                    <a:pt x="677" y="9007"/>
                  </a:cubicBezTo>
                  <a:cubicBezTo>
                    <a:pt x="908" y="9007"/>
                    <a:pt x="1128" y="8869"/>
                    <a:pt x="1226" y="8643"/>
                  </a:cubicBezTo>
                  <a:lnTo>
                    <a:pt x="4702" y="469"/>
                  </a:lnTo>
                  <a:lnTo>
                    <a:pt x="36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507225" y="2301875"/>
              <a:ext cx="85550" cy="77650"/>
            </a:xfrm>
            <a:custGeom>
              <a:avLst/>
              <a:gdLst/>
              <a:ahLst/>
              <a:cxnLst/>
              <a:rect l="l" t="t" r="r" b="b"/>
              <a:pathLst>
                <a:path w="3422" h="3106" extrusionOk="0">
                  <a:moveTo>
                    <a:pt x="701" y="0"/>
                  </a:moveTo>
                  <a:lnTo>
                    <a:pt x="0" y="1648"/>
                  </a:lnTo>
                  <a:lnTo>
                    <a:pt x="3421" y="3106"/>
                  </a:lnTo>
                  <a:lnTo>
                    <a:pt x="3380" y="1137"/>
                  </a:lnTo>
                  <a:lnTo>
                    <a:pt x="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451625" y="2402475"/>
              <a:ext cx="88450" cy="65875"/>
            </a:xfrm>
            <a:custGeom>
              <a:avLst/>
              <a:gdLst/>
              <a:ahLst/>
              <a:cxnLst/>
              <a:rect l="l" t="t" r="r" b="b"/>
              <a:pathLst>
                <a:path w="3538" h="2635" extrusionOk="0">
                  <a:moveTo>
                    <a:pt x="841" y="1"/>
                  </a:moveTo>
                  <a:lnTo>
                    <a:pt x="1" y="2280"/>
                  </a:lnTo>
                  <a:cubicBezTo>
                    <a:pt x="1" y="2280"/>
                    <a:pt x="1727" y="2635"/>
                    <a:pt x="2492" y="2635"/>
                  </a:cubicBezTo>
                  <a:cubicBezTo>
                    <a:pt x="2665" y="2635"/>
                    <a:pt x="2789" y="2617"/>
                    <a:pt x="2832" y="2572"/>
                  </a:cubicBezTo>
                  <a:cubicBezTo>
                    <a:pt x="2976" y="2428"/>
                    <a:pt x="2865" y="2317"/>
                    <a:pt x="2865" y="2317"/>
                  </a:cubicBezTo>
                  <a:lnTo>
                    <a:pt x="2865" y="2317"/>
                  </a:lnTo>
                  <a:cubicBezTo>
                    <a:pt x="2865" y="2317"/>
                    <a:pt x="2957" y="2347"/>
                    <a:pt x="3054" y="2347"/>
                  </a:cubicBezTo>
                  <a:cubicBezTo>
                    <a:pt x="3119" y="2347"/>
                    <a:pt x="3187" y="2334"/>
                    <a:pt x="3232" y="2289"/>
                  </a:cubicBezTo>
                  <a:cubicBezTo>
                    <a:pt x="3348" y="2173"/>
                    <a:pt x="3264" y="2029"/>
                    <a:pt x="3264" y="2029"/>
                  </a:cubicBezTo>
                  <a:lnTo>
                    <a:pt x="3264" y="2029"/>
                  </a:lnTo>
                  <a:cubicBezTo>
                    <a:pt x="3264" y="2029"/>
                    <a:pt x="3282" y="2032"/>
                    <a:pt x="3309" y="2032"/>
                  </a:cubicBezTo>
                  <a:cubicBezTo>
                    <a:pt x="3378" y="2032"/>
                    <a:pt x="3501" y="2011"/>
                    <a:pt x="3515" y="1857"/>
                  </a:cubicBezTo>
                  <a:cubicBezTo>
                    <a:pt x="3538" y="1621"/>
                    <a:pt x="2897" y="1170"/>
                    <a:pt x="2243" y="776"/>
                  </a:cubicBezTo>
                  <a:lnTo>
                    <a:pt x="841" y="1"/>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508625" y="2436025"/>
              <a:ext cx="26250" cy="19050"/>
            </a:xfrm>
            <a:custGeom>
              <a:avLst/>
              <a:gdLst/>
              <a:ahLst/>
              <a:cxnLst/>
              <a:rect l="l" t="t" r="r" b="b"/>
              <a:pathLst>
                <a:path w="1050" h="762" extrusionOk="0">
                  <a:moveTo>
                    <a:pt x="84" y="0"/>
                  </a:moveTo>
                  <a:lnTo>
                    <a:pt x="0" y="176"/>
                  </a:lnTo>
                  <a:cubicBezTo>
                    <a:pt x="548" y="422"/>
                    <a:pt x="915" y="757"/>
                    <a:pt x="915" y="761"/>
                  </a:cubicBezTo>
                  <a:lnTo>
                    <a:pt x="919" y="761"/>
                  </a:lnTo>
                  <a:lnTo>
                    <a:pt x="1049" y="617"/>
                  </a:lnTo>
                  <a:cubicBezTo>
                    <a:pt x="1031" y="604"/>
                    <a:pt x="659" y="26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502225" y="2447375"/>
              <a:ext cx="22300" cy="15000"/>
            </a:xfrm>
            <a:custGeom>
              <a:avLst/>
              <a:gdLst/>
              <a:ahLst/>
              <a:cxnLst/>
              <a:rect l="l" t="t" r="r" b="b"/>
              <a:pathLst>
                <a:path w="892" h="600" extrusionOk="0">
                  <a:moveTo>
                    <a:pt x="80" y="1"/>
                  </a:moveTo>
                  <a:lnTo>
                    <a:pt x="1" y="177"/>
                  </a:lnTo>
                  <a:cubicBezTo>
                    <a:pt x="391" y="344"/>
                    <a:pt x="781" y="600"/>
                    <a:pt x="785" y="600"/>
                  </a:cubicBezTo>
                  <a:lnTo>
                    <a:pt x="892" y="437"/>
                  </a:lnTo>
                  <a:cubicBezTo>
                    <a:pt x="873" y="428"/>
                    <a:pt x="479" y="173"/>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229050" y="2215025"/>
              <a:ext cx="253600" cy="270600"/>
            </a:xfrm>
            <a:custGeom>
              <a:avLst/>
              <a:gdLst/>
              <a:ahLst/>
              <a:cxnLst/>
              <a:rect l="l" t="t" r="r" b="b"/>
              <a:pathLst>
                <a:path w="10144" h="10824" extrusionOk="0">
                  <a:moveTo>
                    <a:pt x="7807" y="1"/>
                  </a:moveTo>
                  <a:cubicBezTo>
                    <a:pt x="7038" y="1"/>
                    <a:pt x="5304" y="15"/>
                    <a:pt x="4917" y="137"/>
                  </a:cubicBezTo>
                  <a:cubicBezTo>
                    <a:pt x="4299" y="332"/>
                    <a:pt x="1" y="3971"/>
                    <a:pt x="386" y="7837"/>
                  </a:cubicBezTo>
                  <a:cubicBezTo>
                    <a:pt x="456" y="8538"/>
                    <a:pt x="734" y="9081"/>
                    <a:pt x="1143" y="9504"/>
                  </a:cubicBezTo>
                  <a:cubicBezTo>
                    <a:pt x="1305" y="9666"/>
                    <a:pt x="1486" y="9806"/>
                    <a:pt x="1681" y="9936"/>
                  </a:cubicBezTo>
                  <a:cubicBezTo>
                    <a:pt x="2753" y="10626"/>
                    <a:pt x="4320" y="10824"/>
                    <a:pt x="5763" y="10824"/>
                  </a:cubicBezTo>
                  <a:cubicBezTo>
                    <a:pt x="7695" y="10824"/>
                    <a:pt x="9405" y="10469"/>
                    <a:pt x="9405" y="10469"/>
                  </a:cubicBezTo>
                  <a:lnTo>
                    <a:pt x="10013" y="7689"/>
                  </a:lnTo>
                  <a:lnTo>
                    <a:pt x="10139" y="7104"/>
                  </a:lnTo>
                  <a:lnTo>
                    <a:pt x="10143" y="7104"/>
                  </a:lnTo>
                  <a:lnTo>
                    <a:pt x="5961" y="5442"/>
                  </a:lnTo>
                  <a:lnTo>
                    <a:pt x="6388" y="3971"/>
                  </a:lnTo>
                  <a:lnTo>
                    <a:pt x="8175" y="2"/>
                  </a:lnTo>
                  <a:cubicBezTo>
                    <a:pt x="8175" y="2"/>
                    <a:pt x="8033" y="1"/>
                    <a:pt x="7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4" name="Google Shape;594;p39"/>
          <p:cNvCxnSpPr/>
          <p:nvPr/>
        </p:nvCxnSpPr>
        <p:spPr>
          <a:xfrm>
            <a:off x="722400" y="4453050"/>
            <a:ext cx="7699200" cy="0"/>
          </a:xfrm>
          <a:prstGeom prst="straightConnector1">
            <a:avLst/>
          </a:prstGeom>
          <a:noFill/>
          <a:ln w="9525" cap="flat" cmpd="sng">
            <a:solidFill>
              <a:schemeClr val="dk1"/>
            </a:solidFill>
            <a:prstDash val="solid"/>
            <a:round/>
            <a:headEnd type="none" w="med" len="med"/>
            <a:tailEnd type="none" w="med" len="med"/>
          </a:ln>
        </p:spPr>
      </p:cxnSp>
      <p:pic>
        <p:nvPicPr>
          <p:cNvPr id="3" name="Audio 2">
            <a:hlinkClick r:id="" action="ppaction://media"/>
            <a:extLst>
              <a:ext uri="{FF2B5EF4-FFF2-40B4-BE49-F238E27FC236}">
                <a16:creationId xmlns:a16="http://schemas.microsoft.com/office/drawing/2014/main" id="{1A73A12B-A562-7BC9-E119-ACFE658ED8B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496"/>
    </mc:Choice>
    <mc:Fallback xmlns="">
      <p:transition spd="slow" advTm="2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1785;p74"/>
          <p:cNvSpPr txBox="1">
            <a:spLocks/>
          </p:cNvSpPr>
          <p:nvPr/>
        </p:nvSpPr>
        <p:spPr>
          <a:xfrm>
            <a:off x="143462" y="135014"/>
            <a:ext cx="2825025"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Build failue</a:t>
            </a:r>
            <a:r>
              <a:rPr kumimoji="0" lang="en-US" sz="1800" b="0" i="0" u="none" strike="noStrike" kern="0" cap="none" spc="0" normalizeH="0" noProof="0">
                <a:ln>
                  <a:noFill/>
                </a:ln>
                <a:solidFill>
                  <a:srgbClr val="9072D4"/>
                </a:solidFill>
                <a:effectLst/>
                <a:uLnTx/>
                <a:uFillTx/>
                <a:latin typeface="Raleway Black"/>
                <a:sym typeface="Raleway Black"/>
              </a:rPr>
              <a:t> function</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3" name="Picture 2"/>
          <p:cNvPicPr>
            <a:picLocks noChangeAspect="1"/>
          </p:cNvPicPr>
          <p:nvPr/>
        </p:nvPicPr>
        <p:blipFill>
          <a:blip r:embed="rId5"/>
          <a:stretch>
            <a:fillRect/>
          </a:stretch>
        </p:blipFill>
        <p:spPr>
          <a:xfrm>
            <a:off x="1830080" y="727214"/>
            <a:ext cx="5014667" cy="4210897"/>
          </a:xfrm>
          <a:prstGeom prst="rect">
            <a:avLst/>
          </a:prstGeom>
        </p:spPr>
      </p:pic>
      <p:pic>
        <p:nvPicPr>
          <p:cNvPr id="5" name="Audio 4">
            <a:hlinkClick r:id="" action="ppaction://media"/>
            <a:extLst>
              <a:ext uri="{FF2B5EF4-FFF2-40B4-BE49-F238E27FC236}">
                <a16:creationId xmlns:a16="http://schemas.microsoft.com/office/drawing/2014/main" id="{C260C9A9-9022-4E02-80DA-57986A2C5A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035972499"/>
      </p:ext>
    </p:extLst>
  </p:cSld>
  <p:clrMapOvr>
    <a:masterClrMapping/>
  </p:clrMapOvr>
  <mc:AlternateContent xmlns:mc="http://schemas.openxmlformats.org/markup-compatibility/2006" xmlns:p14="http://schemas.microsoft.com/office/powerpoint/2010/main">
    <mc:Choice Requires="p14">
      <p:transition spd="slow" p14:dur="2000" advTm="73792"/>
    </mc:Choice>
    <mc:Fallback xmlns="">
      <p:transition spd="slow" advTm="73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1785;p74"/>
          <p:cNvSpPr txBox="1">
            <a:spLocks/>
          </p:cNvSpPr>
          <p:nvPr/>
        </p:nvSpPr>
        <p:spPr>
          <a:xfrm>
            <a:off x="143462" y="135014"/>
            <a:ext cx="2825025"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Build failue function</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2" name="Picture 1"/>
          <p:cNvPicPr>
            <a:picLocks noChangeAspect="1"/>
          </p:cNvPicPr>
          <p:nvPr/>
        </p:nvPicPr>
        <p:blipFill>
          <a:blip r:embed="rId5"/>
          <a:stretch>
            <a:fillRect/>
          </a:stretch>
        </p:blipFill>
        <p:spPr>
          <a:xfrm>
            <a:off x="1628860" y="727213"/>
            <a:ext cx="5788419" cy="4304209"/>
          </a:xfrm>
          <a:prstGeom prst="rect">
            <a:avLst/>
          </a:prstGeom>
        </p:spPr>
      </p:pic>
      <p:pic>
        <p:nvPicPr>
          <p:cNvPr id="3" name="Audio 2">
            <a:hlinkClick r:id="" action="ppaction://media"/>
            <a:extLst>
              <a:ext uri="{FF2B5EF4-FFF2-40B4-BE49-F238E27FC236}">
                <a16:creationId xmlns:a16="http://schemas.microsoft.com/office/drawing/2014/main" id="{C57FD398-FBAD-4346-A94D-2AD4A64EF2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557496770"/>
      </p:ext>
    </p:extLst>
  </p:cSld>
  <p:clrMapOvr>
    <a:masterClrMapping/>
  </p:clrMapOvr>
  <mc:AlternateContent xmlns:mc="http://schemas.openxmlformats.org/markup-compatibility/2006" xmlns:p14="http://schemas.microsoft.com/office/powerpoint/2010/main">
    <mc:Choice Requires="p14">
      <p:transition spd="slow" p14:dur="2000" advTm="110526"/>
    </mc:Choice>
    <mc:Fallback xmlns="">
      <p:transition spd="slow" advTm="11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6" name="Picture 5"/>
          <p:cNvPicPr>
            <a:picLocks noChangeAspect="1"/>
          </p:cNvPicPr>
          <p:nvPr/>
        </p:nvPicPr>
        <p:blipFill>
          <a:blip r:embed="rId5"/>
          <a:stretch>
            <a:fillRect/>
          </a:stretch>
        </p:blipFill>
        <p:spPr>
          <a:xfrm>
            <a:off x="2142752" y="2742963"/>
            <a:ext cx="4115157" cy="1615580"/>
          </a:xfrm>
          <a:prstGeom prst="rect">
            <a:avLst/>
          </a:prstGeom>
        </p:spPr>
      </p:pic>
      <p:sp>
        <p:nvSpPr>
          <p:cNvPr id="45" name="Google Shape;1785;p74"/>
          <p:cNvSpPr txBox="1">
            <a:spLocks/>
          </p:cNvSpPr>
          <p:nvPr/>
        </p:nvSpPr>
        <p:spPr>
          <a:xfrm>
            <a:off x="2368038" y="4395584"/>
            <a:ext cx="3810648" cy="4282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Aho and corasick Next function.</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2" name="Picture 1"/>
          <p:cNvPicPr>
            <a:picLocks noChangeAspect="1"/>
          </p:cNvPicPr>
          <p:nvPr/>
        </p:nvPicPr>
        <p:blipFill>
          <a:blip r:embed="rId6"/>
          <a:stretch>
            <a:fillRect/>
          </a:stretch>
        </p:blipFill>
        <p:spPr>
          <a:xfrm>
            <a:off x="1105945" y="516842"/>
            <a:ext cx="6843353" cy="1143099"/>
          </a:xfrm>
          <a:prstGeom prst="rect">
            <a:avLst/>
          </a:prstGeom>
        </p:spPr>
      </p:pic>
      <p:sp>
        <p:nvSpPr>
          <p:cNvPr id="39" name="Google Shape;1785;p74"/>
          <p:cNvSpPr txBox="1">
            <a:spLocks/>
          </p:cNvSpPr>
          <p:nvPr/>
        </p:nvSpPr>
        <p:spPr>
          <a:xfrm>
            <a:off x="1064184" y="1641711"/>
            <a:ext cx="6926876" cy="906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lvl="0" algn="ctr">
              <a:buClr>
                <a:srgbClr val="EBE6F5"/>
              </a:buClr>
              <a:defRPr/>
            </a:pPr>
            <a:r>
              <a:rPr lang="en-US" sz="1800"/>
              <a:t>Result return by the functions pre and output for the keywords tree </a:t>
            </a:r>
            <a:r>
              <a:rPr kumimoji="0" lang="en-US" sz="1800" b="0" i="0" u="none" strike="noStrike" kern="0" cap="none" spc="0" normalizeH="0" baseline="0" noProof="0">
                <a:ln>
                  <a:noFill/>
                </a:ln>
                <a:solidFill>
                  <a:srgbClr val="9072D4"/>
                </a:solidFill>
                <a:effectLst/>
                <a:uLnTx/>
                <a:uFillTx/>
                <a:latin typeface="Raleway Black"/>
                <a:sym typeface="Raleway Black"/>
              </a:rPr>
              <a:t>.</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3" name="Audio 2">
            <a:hlinkClick r:id="" action="ppaction://media"/>
            <a:extLst>
              <a:ext uri="{FF2B5EF4-FFF2-40B4-BE49-F238E27FC236}">
                <a16:creationId xmlns:a16="http://schemas.microsoft.com/office/drawing/2014/main" id="{1BE25B64-CF58-4112-996D-2C8F970CCB2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745607897"/>
      </p:ext>
    </p:extLst>
  </p:cSld>
  <p:clrMapOvr>
    <a:masterClrMapping/>
  </p:clrMapOvr>
  <mc:AlternateContent xmlns:mc="http://schemas.openxmlformats.org/markup-compatibility/2006" xmlns:p14="http://schemas.microsoft.com/office/powerpoint/2010/main">
    <mc:Choice Requires="p14">
      <p:transition spd="slow" p14:dur="2000" advTm="68127"/>
    </mc:Choice>
    <mc:Fallback xmlns="">
      <p:transition spd="slow" advTm="68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76507" y="95743"/>
            <a:ext cx="7599437" cy="592200"/>
          </a:xfrm>
          <a:prstGeom prst="rect">
            <a:avLst/>
          </a:prstGeom>
        </p:spPr>
        <p:txBody>
          <a:bodyPr spcFirstLastPara="1" wrap="square" lIns="91425" tIns="91425" rIns="91425" bIns="91425" anchor="t" anchorCtr="0">
            <a:noAutofit/>
          </a:bodyPr>
          <a:lstStyle/>
          <a:p>
            <a:r>
              <a:rPr lang="nb-NO" sz="3500"/>
              <a:t>Wang et al.’s dynamic programming algorithm</a:t>
            </a:r>
            <a:br>
              <a:rPr lang="en-US" sz="3500"/>
            </a:br>
            <a:br>
              <a:rPr lang="en-US" sz="3500" dirty="0"/>
            </a:br>
            <a:endParaRPr sz="3500" dirty="0"/>
          </a:p>
        </p:txBody>
      </p:sp>
      <p:pic>
        <p:nvPicPr>
          <p:cNvPr id="3" name="Picture 2"/>
          <p:cNvPicPr>
            <a:picLocks noChangeAspect="1"/>
          </p:cNvPicPr>
          <p:nvPr/>
        </p:nvPicPr>
        <p:blipFill>
          <a:blip r:embed="rId5"/>
          <a:stretch>
            <a:fillRect/>
          </a:stretch>
        </p:blipFill>
        <p:spPr>
          <a:xfrm>
            <a:off x="30839" y="2054087"/>
            <a:ext cx="4477373" cy="2037166"/>
          </a:xfrm>
          <a:prstGeom prst="rect">
            <a:avLst/>
          </a:prstGeom>
        </p:spPr>
      </p:pic>
      <p:sp>
        <p:nvSpPr>
          <p:cNvPr id="8" name="Google Shape;1785;p74"/>
          <p:cNvSpPr txBox="1">
            <a:spLocks/>
          </p:cNvSpPr>
          <p:nvPr/>
        </p:nvSpPr>
        <p:spPr>
          <a:xfrm>
            <a:off x="3015246" y="4346236"/>
            <a:ext cx="2614869"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Recursive</a:t>
            </a:r>
            <a:r>
              <a:rPr kumimoji="0" lang="en-US" sz="1800" b="0" i="0" u="none" strike="noStrike" kern="0" cap="none" spc="0" normalizeH="0" noProof="0">
                <a:ln>
                  <a:noFill/>
                </a:ln>
                <a:solidFill>
                  <a:srgbClr val="9072D4"/>
                </a:solidFill>
                <a:effectLst/>
                <a:uLnTx/>
                <a:uFillTx/>
                <a:latin typeface="Raleway Black"/>
                <a:sym typeface="Raleway Black"/>
              </a:rPr>
              <a:t> </a:t>
            </a:r>
            <a:r>
              <a:rPr kumimoji="0" lang="en-US" sz="1800" b="0" i="0" u="none" strike="noStrike" kern="0" cap="none" spc="0" normalizeH="0" baseline="0" noProof="0">
                <a:ln>
                  <a:noFill/>
                </a:ln>
                <a:solidFill>
                  <a:srgbClr val="9072D4"/>
                </a:solidFill>
                <a:effectLst/>
                <a:uLnTx/>
                <a:uFillTx/>
                <a:latin typeface="Raleway Black"/>
                <a:sym typeface="Raleway Black"/>
              </a:rPr>
              <a:t>formula</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2" name="Picture 1"/>
          <p:cNvPicPr>
            <a:picLocks noChangeAspect="1"/>
          </p:cNvPicPr>
          <p:nvPr/>
        </p:nvPicPr>
        <p:blipFill>
          <a:blip r:embed="rId6"/>
          <a:stretch>
            <a:fillRect/>
          </a:stretch>
        </p:blipFill>
        <p:spPr>
          <a:xfrm>
            <a:off x="4508212" y="2033872"/>
            <a:ext cx="4635788" cy="2057381"/>
          </a:xfrm>
          <a:prstGeom prst="rect">
            <a:avLst/>
          </a:prstGeom>
        </p:spPr>
      </p:pic>
      <p:pic>
        <p:nvPicPr>
          <p:cNvPr id="4" name="Audio 3">
            <a:hlinkClick r:id="" action="ppaction://media"/>
            <a:extLst>
              <a:ext uri="{FF2B5EF4-FFF2-40B4-BE49-F238E27FC236}">
                <a16:creationId xmlns:a16="http://schemas.microsoft.com/office/drawing/2014/main" id="{F358DE88-899F-4DA4-A705-7C9C6759BB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585250779"/>
      </p:ext>
    </p:extLst>
  </p:cSld>
  <p:clrMapOvr>
    <a:masterClrMapping/>
  </p:clrMapOvr>
  <mc:AlternateContent xmlns:mc="http://schemas.openxmlformats.org/markup-compatibility/2006" xmlns:p14="http://schemas.microsoft.com/office/powerpoint/2010/main">
    <mc:Choice Requires="p14">
      <p:transition spd="slow" p14:dur="2000" advTm="70147"/>
    </mc:Choice>
    <mc:Fallback xmlns="">
      <p:transition spd="slow" advTm="70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1785;p74"/>
          <p:cNvSpPr txBox="1">
            <a:spLocks/>
          </p:cNvSpPr>
          <p:nvPr/>
        </p:nvSpPr>
        <p:spPr>
          <a:xfrm>
            <a:off x="255183" y="197082"/>
            <a:ext cx="1947348"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Psuedo Code</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2" name="Picture 1"/>
          <p:cNvPicPr>
            <a:picLocks noChangeAspect="1"/>
          </p:cNvPicPr>
          <p:nvPr/>
        </p:nvPicPr>
        <p:blipFill>
          <a:blip r:embed="rId5"/>
          <a:stretch>
            <a:fillRect/>
          </a:stretch>
        </p:blipFill>
        <p:spPr>
          <a:xfrm>
            <a:off x="2236646" y="519991"/>
            <a:ext cx="4633362" cy="4511431"/>
          </a:xfrm>
          <a:prstGeom prst="rect">
            <a:avLst/>
          </a:prstGeom>
        </p:spPr>
      </p:pic>
      <p:pic>
        <p:nvPicPr>
          <p:cNvPr id="3" name="Audio 2">
            <a:hlinkClick r:id="" action="ppaction://media"/>
            <a:extLst>
              <a:ext uri="{FF2B5EF4-FFF2-40B4-BE49-F238E27FC236}">
                <a16:creationId xmlns:a16="http://schemas.microsoft.com/office/drawing/2014/main" id="{C9DBE3A2-9CC7-428D-BD68-B9D31746E3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166418006"/>
      </p:ext>
    </p:extLst>
  </p:cSld>
  <p:clrMapOvr>
    <a:masterClrMapping/>
  </p:clrMapOvr>
  <mc:AlternateContent xmlns:mc="http://schemas.openxmlformats.org/markup-compatibility/2006" xmlns:p14="http://schemas.microsoft.com/office/powerpoint/2010/main">
    <mc:Choice Requires="p14">
      <p:transition spd="slow" p14:dur="2000" advTm="76346"/>
    </mc:Choice>
    <mc:Fallback xmlns="">
      <p:transition spd="slow" advTm="76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1785;p74"/>
          <p:cNvSpPr txBox="1">
            <a:spLocks/>
          </p:cNvSpPr>
          <p:nvPr/>
        </p:nvSpPr>
        <p:spPr>
          <a:xfrm>
            <a:off x="673393" y="537324"/>
            <a:ext cx="7549115" cy="83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2400" b="0" i="0" u="none" strike="noStrike" kern="0" cap="none" spc="0" normalizeH="0" baseline="0" noProof="0">
                <a:ln>
                  <a:noFill/>
                </a:ln>
                <a:solidFill>
                  <a:srgbClr val="9072D4"/>
                </a:solidFill>
                <a:effectLst/>
                <a:uLnTx/>
                <a:uFillTx/>
                <a:latin typeface="Raleway Black"/>
                <a:sym typeface="Raleway Black"/>
              </a:rPr>
              <a:t>Input</a:t>
            </a:r>
            <a:r>
              <a:rPr kumimoji="0" lang="en-US" sz="1800" b="0" i="0" u="none" strike="noStrike" kern="0" cap="none" spc="0" normalizeH="0" baseline="0" noProof="0">
                <a:ln>
                  <a:noFill/>
                </a:ln>
                <a:solidFill>
                  <a:srgbClr val="9072D4"/>
                </a:solidFill>
                <a:effectLst/>
                <a:uLnTx/>
                <a:uFillTx/>
                <a:latin typeface="Raleway Black"/>
                <a:sym typeface="Raleway Black"/>
              </a:rPr>
              <a:t> : </a:t>
            </a:r>
            <a:r>
              <a:rPr kumimoji="0" lang="en-US" sz="1600" b="0" i="0" u="none" strike="noStrike" kern="0" cap="none" spc="0" normalizeH="0" baseline="0" noProof="0">
                <a:ln>
                  <a:noFill/>
                </a:ln>
                <a:solidFill>
                  <a:srgbClr val="160B2A"/>
                </a:solidFill>
                <a:effectLst/>
                <a:uLnTx/>
                <a:uFillTx/>
                <a:latin typeface="Raleway Black"/>
                <a:sym typeface="Raleway Black"/>
              </a:rPr>
              <a:t>Sequences X = x1 x2 . . . xn and Y = y1y2 . . . ym of length n and m respectively and a set of d constraints P = {P1, P2, . . . , Pd} of total length r</a:t>
            </a:r>
          </a:p>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endParaRPr kumimoji="0" lang="vi-VN" sz="1600" b="0" i="0" u="none" strike="noStrike" kern="0" cap="none" spc="0" normalizeH="0" baseline="0" noProof="0" dirty="0">
              <a:ln>
                <a:noFill/>
              </a:ln>
              <a:solidFill>
                <a:srgbClr val="160B2A"/>
              </a:solidFill>
              <a:effectLst/>
              <a:uLnTx/>
              <a:uFillTx/>
              <a:latin typeface="Raleway Black"/>
              <a:sym typeface="Raleway Black"/>
            </a:endParaRPr>
          </a:p>
        </p:txBody>
      </p:sp>
      <p:sp>
        <p:nvSpPr>
          <p:cNvPr id="38" name="Google Shape;1785;p74"/>
          <p:cNvSpPr txBox="1">
            <a:spLocks/>
          </p:cNvSpPr>
          <p:nvPr/>
        </p:nvSpPr>
        <p:spPr>
          <a:xfrm>
            <a:off x="673393" y="2872941"/>
            <a:ext cx="7549115" cy="83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2400" b="0" i="0" u="none" strike="noStrike" kern="0" cap="none" spc="0" normalizeH="0" baseline="0" noProof="0">
                <a:ln>
                  <a:noFill/>
                </a:ln>
                <a:solidFill>
                  <a:srgbClr val="9072D4"/>
                </a:solidFill>
                <a:effectLst/>
                <a:uLnTx/>
                <a:uFillTx/>
                <a:latin typeface="Raleway Black"/>
                <a:sym typeface="Raleway Black"/>
              </a:rPr>
              <a:t>Output</a:t>
            </a:r>
            <a:r>
              <a:rPr kumimoji="0" lang="en-US" sz="1800" b="0" i="0" u="none" strike="noStrike" kern="0" cap="none" spc="0" normalizeH="0" baseline="0" noProof="0">
                <a:ln>
                  <a:noFill/>
                </a:ln>
                <a:solidFill>
                  <a:srgbClr val="9072D4"/>
                </a:solidFill>
                <a:effectLst/>
                <a:uLnTx/>
                <a:uFillTx/>
                <a:latin typeface="Raleway Black"/>
                <a:sym typeface="Raleway Black"/>
              </a:rPr>
              <a:t> : </a:t>
            </a:r>
            <a:r>
              <a:rPr kumimoji="0" lang="en-US" sz="1600" b="1" i="0" u="none" strike="noStrike" kern="0" cap="none" spc="0" normalizeH="0" baseline="0" noProof="0">
                <a:ln>
                  <a:noFill/>
                </a:ln>
                <a:solidFill>
                  <a:srgbClr val="160B2A"/>
                </a:solidFill>
                <a:effectLst/>
                <a:uLnTx/>
                <a:uFillTx/>
                <a:latin typeface="Raleway Black"/>
                <a:sym typeface="Raleway Black"/>
              </a:rPr>
              <a:t>The length of the LCS of X and Y excluding P.</a:t>
            </a:r>
            <a:endParaRPr kumimoji="0" lang="vi-VN" sz="1600" b="1" i="0" u="none" strike="noStrike" kern="0" cap="none" spc="0" normalizeH="0" baseline="0" noProof="0" dirty="0">
              <a:ln>
                <a:noFill/>
              </a:ln>
              <a:solidFill>
                <a:srgbClr val="160B2A"/>
              </a:solidFill>
              <a:effectLst/>
              <a:uLnTx/>
              <a:uFillTx/>
              <a:latin typeface="Raleway Black"/>
              <a:sym typeface="Raleway Black"/>
            </a:endParaRPr>
          </a:p>
        </p:txBody>
      </p:sp>
      <p:sp>
        <p:nvSpPr>
          <p:cNvPr id="39" name="Google Shape;1785;p74"/>
          <p:cNvSpPr txBox="1">
            <a:spLocks/>
          </p:cNvSpPr>
          <p:nvPr/>
        </p:nvSpPr>
        <p:spPr>
          <a:xfrm>
            <a:off x="673392" y="1444636"/>
            <a:ext cx="687575" cy="83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600" b="0" i="0" u="none" strike="noStrike" kern="0" cap="none" spc="0" normalizeH="0" baseline="0" noProof="0">
                <a:ln>
                  <a:noFill/>
                </a:ln>
                <a:solidFill>
                  <a:srgbClr val="9072D4"/>
                </a:solidFill>
                <a:effectLst/>
                <a:uLnTx/>
                <a:uFillTx/>
                <a:latin typeface="Raleway Black"/>
                <a:sym typeface="Raleway Black"/>
              </a:rPr>
              <a:t>Ex :</a:t>
            </a:r>
            <a:endParaRPr kumimoji="0" lang="vi-VN" sz="1600" b="0" i="0" u="none" strike="noStrike" kern="0" cap="none" spc="0" normalizeH="0" baseline="0" noProof="0" dirty="0">
              <a:ln>
                <a:noFill/>
              </a:ln>
              <a:solidFill>
                <a:srgbClr val="160B2A"/>
              </a:solidFill>
              <a:effectLst/>
              <a:uLnTx/>
              <a:uFillTx/>
              <a:latin typeface="Raleway Black"/>
              <a:sym typeface="Raleway Black"/>
            </a:endParaRPr>
          </a:p>
        </p:txBody>
      </p:sp>
      <p:sp>
        <p:nvSpPr>
          <p:cNvPr id="41" name="Google Shape;1785;p74"/>
          <p:cNvSpPr txBox="1">
            <a:spLocks/>
          </p:cNvSpPr>
          <p:nvPr/>
        </p:nvSpPr>
        <p:spPr>
          <a:xfrm>
            <a:off x="673392" y="3517698"/>
            <a:ext cx="687575" cy="83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600" b="0" i="0" u="none" strike="noStrike" kern="0" cap="none" spc="0" normalizeH="0" baseline="0" noProof="0">
                <a:ln>
                  <a:noFill/>
                </a:ln>
                <a:solidFill>
                  <a:srgbClr val="9072D4"/>
                </a:solidFill>
                <a:effectLst/>
                <a:uLnTx/>
                <a:uFillTx/>
                <a:latin typeface="Raleway Black"/>
                <a:sym typeface="Raleway Black"/>
              </a:rPr>
              <a:t>Ex :</a:t>
            </a:r>
            <a:endParaRPr kumimoji="0" lang="vi-VN" sz="1600" b="0" i="0" u="none" strike="noStrike" kern="0" cap="none" spc="0" normalizeH="0" baseline="0" noProof="0" dirty="0">
              <a:ln>
                <a:noFill/>
              </a:ln>
              <a:solidFill>
                <a:srgbClr val="160B2A"/>
              </a:solidFill>
              <a:effectLst/>
              <a:uLnTx/>
              <a:uFillTx/>
              <a:latin typeface="Raleway Black"/>
              <a:sym typeface="Raleway Black"/>
            </a:endParaRPr>
          </a:p>
        </p:txBody>
      </p:sp>
      <p:pic>
        <p:nvPicPr>
          <p:cNvPr id="6" name="Picture 5"/>
          <p:cNvPicPr>
            <a:picLocks noChangeAspect="1"/>
          </p:cNvPicPr>
          <p:nvPr/>
        </p:nvPicPr>
        <p:blipFill>
          <a:blip r:embed="rId5"/>
          <a:stretch>
            <a:fillRect/>
          </a:stretch>
        </p:blipFill>
        <p:spPr>
          <a:xfrm>
            <a:off x="1494812" y="1626113"/>
            <a:ext cx="2324301" cy="647756"/>
          </a:xfrm>
          <a:prstGeom prst="rect">
            <a:avLst/>
          </a:prstGeom>
        </p:spPr>
      </p:pic>
      <p:pic>
        <p:nvPicPr>
          <p:cNvPr id="7" name="Picture 6"/>
          <p:cNvPicPr>
            <a:picLocks noChangeAspect="1"/>
          </p:cNvPicPr>
          <p:nvPr/>
        </p:nvPicPr>
        <p:blipFill>
          <a:blip r:embed="rId6"/>
          <a:stretch>
            <a:fillRect/>
          </a:stretch>
        </p:blipFill>
        <p:spPr>
          <a:xfrm>
            <a:off x="1494812" y="3683121"/>
            <a:ext cx="2911092" cy="228620"/>
          </a:xfrm>
          <a:prstGeom prst="rect">
            <a:avLst/>
          </a:prstGeom>
        </p:spPr>
      </p:pic>
      <p:pic>
        <p:nvPicPr>
          <p:cNvPr id="2" name="Audio 1">
            <a:hlinkClick r:id="" action="ppaction://media"/>
            <a:extLst>
              <a:ext uri="{FF2B5EF4-FFF2-40B4-BE49-F238E27FC236}">
                <a16:creationId xmlns:a16="http://schemas.microsoft.com/office/drawing/2014/main" id="{6267F49A-6F1F-4596-8EC7-4B4EFA17BC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593157727"/>
      </p:ext>
    </p:extLst>
  </p:cSld>
  <p:clrMapOvr>
    <a:masterClrMapping/>
  </p:clrMapOvr>
  <mc:AlternateContent xmlns:mc="http://schemas.openxmlformats.org/markup-compatibility/2006" xmlns:p14="http://schemas.microsoft.com/office/powerpoint/2010/main">
    <mc:Choice Requires="p14">
      <p:transition spd="slow" p14:dur="2000" advTm="37592"/>
    </mc:Choice>
    <mc:Fallback xmlns="">
      <p:transition spd="slow" advTm="37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76507" y="194980"/>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sp>
        <p:nvSpPr>
          <p:cNvPr id="5" name="Google Shape;749;p45"/>
          <p:cNvSpPr txBox="1">
            <a:spLocks noGrp="1"/>
          </p:cNvSpPr>
          <p:nvPr>
            <p:ph type="body" idx="1"/>
          </p:nvPr>
        </p:nvSpPr>
        <p:spPr>
          <a:xfrm>
            <a:off x="2585868" y="906449"/>
            <a:ext cx="3556515" cy="3969198"/>
          </a:xfrm>
          <a:prstGeom prst="rect">
            <a:avLst/>
          </a:prstGeom>
        </p:spPr>
        <p:txBody>
          <a:bodyPr spcFirstLastPara="1" wrap="square" lIns="91425" tIns="91425" rIns="91425" bIns="91425" anchor="t" anchorCtr="0">
            <a:noAutofit/>
          </a:bodyPr>
          <a:lstStyle/>
          <a:p>
            <a:pPr marL="139700" indent="0">
              <a:buNone/>
            </a:pPr>
            <a:r>
              <a:rPr lang="en-US" b="1"/>
              <a:t>Deployment sequence:</a:t>
            </a:r>
          </a:p>
          <a:p>
            <a:pPr marL="139700" indent="0">
              <a:buNone/>
            </a:pPr>
            <a:endParaRPr lang="en-US" b="1"/>
          </a:p>
          <a:p>
            <a:r>
              <a:rPr lang="en-US"/>
              <a:t>AhoCorasick Class</a:t>
            </a:r>
          </a:p>
          <a:p>
            <a:pPr lvl="1"/>
            <a:r>
              <a:rPr lang="en-US"/>
              <a:t>self.max_states </a:t>
            </a:r>
          </a:p>
          <a:p>
            <a:pPr lvl="1"/>
            <a:r>
              <a:rPr lang="en-US"/>
              <a:t>self.max_characters</a:t>
            </a:r>
          </a:p>
          <a:p>
            <a:pPr lvl="1"/>
            <a:r>
              <a:rPr lang="en-US"/>
              <a:t>self.out (output function )</a:t>
            </a:r>
          </a:p>
          <a:p>
            <a:pPr lvl="1"/>
            <a:r>
              <a:rPr lang="en-US"/>
              <a:t>self.fail (failue function)</a:t>
            </a:r>
          </a:p>
          <a:p>
            <a:pPr lvl="1"/>
            <a:r>
              <a:rPr lang="en-US"/>
              <a:t>self.goto (next function)</a:t>
            </a:r>
          </a:p>
          <a:p>
            <a:pPr lvl="1"/>
            <a:r>
              <a:rPr lang="en-US"/>
              <a:t>self.words</a:t>
            </a:r>
          </a:p>
          <a:p>
            <a:pPr lvl="1"/>
            <a:r>
              <a:rPr lang="en-US"/>
              <a:t>self.states_count</a:t>
            </a:r>
          </a:p>
          <a:p>
            <a:endParaRPr lang="en-US"/>
          </a:p>
          <a:p>
            <a:r>
              <a:rPr lang="en-US"/>
              <a:t>M_STR_EC_LCS function</a:t>
            </a:r>
          </a:p>
          <a:p>
            <a:endParaRPr lang="en-US"/>
          </a:p>
          <a:p>
            <a:pPr lvl="1"/>
            <a:endParaRPr lang="en-US"/>
          </a:p>
          <a:p>
            <a:pPr marL="596900" lvl="1" indent="0">
              <a:buNone/>
            </a:pPr>
            <a:endParaRPr lang="en-US"/>
          </a:p>
          <a:p>
            <a:pPr marL="596900" lvl="1" indent="0">
              <a:buNone/>
            </a:pPr>
            <a:endParaRPr lang="vi-VN"/>
          </a:p>
        </p:txBody>
      </p:sp>
      <p:sp>
        <p:nvSpPr>
          <p:cNvPr id="4" name="Google Shape;749;p45"/>
          <p:cNvSpPr txBox="1">
            <a:spLocks noGrp="1"/>
          </p:cNvSpPr>
          <p:nvPr>
            <p:ph type="body" idx="1"/>
          </p:nvPr>
        </p:nvSpPr>
        <p:spPr>
          <a:xfrm>
            <a:off x="4499113" y="1032344"/>
            <a:ext cx="4053471" cy="909099"/>
          </a:xfrm>
          <a:prstGeom prst="rect">
            <a:avLst/>
          </a:prstGeom>
        </p:spPr>
        <p:txBody>
          <a:bodyPr spcFirstLastPara="1" wrap="square" lIns="91425" tIns="91425" rIns="91425" bIns="91425" anchor="t" anchorCtr="0">
            <a:noAutofit/>
          </a:bodyPr>
          <a:lstStyle/>
          <a:p>
            <a:pPr marL="139700" indent="0">
              <a:buNone/>
            </a:pPr>
            <a:endParaRPr lang="en-US" b="1"/>
          </a:p>
          <a:p>
            <a:pPr marL="596900" lvl="1" indent="0">
              <a:buNone/>
            </a:pPr>
            <a:endParaRPr lang="vi-VN"/>
          </a:p>
        </p:txBody>
      </p:sp>
      <p:pic>
        <p:nvPicPr>
          <p:cNvPr id="2" name="Audio 1">
            <a:hlinkClick r:id="" action="ppaction://media"/>
            <a:extLst>
              <a:ext uri="{FF2B5EF4-FFF2-40B4-BE49-F238E27FC236}">
                <a16:creationId xmlns:a16="http://schemas.microsoft.com/office/drawing/2014/main" id="{957C7625-DED9-4E8D-8E59-79C7D1ED5E1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674616378"/>
      </p:ext>
    </p:extLst>
  </p:cSld>
  <p:clrMapOvr>
    <a:masterClrMapping/>
  </p:clrMapOvr>
  <mc:AlternateContent xmlns:mc="http://schemas.openxmlformats.org/markup-compatibility/2006" xmlns:p14="http://schemas.microsoft.com/office/powerpoint/2010/main">
    <mc:Choice Requires="p14">
      <p:transition spd="slow" p14:dur="2000" advTm="20712"/>
    </mc:Choice>
    <mc:Fallback xmlns="">
      <p:transition spd="slow" advTm="20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barn(inVertical)">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16872" y="21462"/>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sp>
        <p:nvSpPr>
          <p:cNvPr id="4" name="Google Shape;749;p45"/>
          <p:cNvSpPr txBox="1">
            <a:spLocks noGrp="1"/>
          </p:cNvSpPr>
          <p:nvPr>
            <p:ph type="body" idx="1"/>
          </p:nvPr>
        </p:nvSpPr>
        <p:spPr>
          <a:xfrm>
            <a:off x="4499113" y="1032344"/>
            <a:ext cx="4053471" cy="909099"/>
          </a:xfrm>
          <a:prstGeom prst="rect">
            <a:avLst/>
          </a:prstGeom>
        </p:spPr>
        <p:txBody>
          <a:bodyPr spcFirstLastPara="1" wrap="square" lIns="91425" tIns="91425" rIns="91425" bIns="91425" anchor="t" anchorCtr="0">
            <a:noAutofit/>
          </a:bodyPr>
          <a:lstStyle/>
          <a:p>
            <a:pPr marL="139700" indent="0">
              <a:buNone/>
            </a:pPr>
            <a:endParaRPr lang="en-US" b="1"/>
          </a:p>
          <a:p>
            <a:pPr marL="596900" lvl="1" indent="0">
              <a:buNone/>
            </a:pPr>
            <a:endParaRPr lang="vi-VN"/>
          </a:p>
        </p:txBody>
      </p:sp>
      <p:pic>
        <p:nvPicPr>
          <p:cNvPr id="3" name="Picture 2"/>
          <p:cNvPicPr>
            <a:picLocks noChangeAspect="1"/>
          </p:cNvPicPr>
          <p:nvPr/>
        </p:nvPicPr>
        <p:blipFill>
          <a:blip r:embed="rId6"/>
          <a:stretch>
            <a:fillRect/>
          </a:stretch>
        </p:blipFill>
        <p:spPr>
          <a:xfrm>
            <a:off x="1365222" y="1032344"/>
            <a:ext cx="6267782" cy="3729486"/>
          </a:xfrm>
          <a:prstGeom prst="rect">
            <a:avLst/>
          </a:prstGeom>
        </p:spPr>
      </p:pic>
      <p:pic>
        <p:nvPicPr>
          <p:cNvPr id="2" name="Audio 1">
            <a:hlinkClick r:id="" action="ppaction://media"/>
            <a:extLst>
              <a:ext uri="{FF2B5EF4-FFF2-40B4-BE49-F238E27FC236}">
                <a16:creationId xmlns:a16="http://schemas.microsoft.com/office/drawing/2014/main" id="{874CDC2A-E762-4789-889F-E1285FDF3FC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148642230"/>
      </p:ext>
    </p:extLst>
  </p:cSld>
  <p:clrMapOvr>
    <a:masterClrMapping/>
  </p:clrMapOvr>
  <mc:AlternateContent xmlns:mc="http://schemas.openxmlformats.org/markup-compatibility/2006" xmlns:p14="http://schemas.microsoft.com/office/powerpoint/2010/main">
    <mc:Choice Requires="p14">
      <p:transition spd="slow" p14:dur="2000" advTm="40100"/>
    </mc:Choice>
    <mc:Fallback xmlns="">
      <p:transition spd="slow" advTm="40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16872" y="21462"/>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sp>
        <p:nvSpPr>
          <p:cNvPr id="4" name="Google Shape;749;p45"/>
          <p:cNvSpPr txBox="1">
            <a:spLocks noGrp="1"/>
          </p:cNvSpPr>
          <p:nvPr>
            <p:ph type="body" idx="1"/>
          </p:nvPr>
        </p:nvSpPr>
        <p:spPr>
          <a:xfrm>
            <a:off x="4499113" y="1032344"/>
            <a:ext cx="4053471" cy="909099"/>
          </a:xfrm>
          <a:prstGeom prst="rect">
            <a:avLst/>
          </a:prstGeom>
        </p:spPr>
        <p:txBody>
          <a:bodyPr spcFirstLastPara="1" wrap="square" lIns="91425" tIns="91425" rIns="91425" bIns="91425" anchor="t" anchorCtr="0">
            <a:noAutofit/>
          </a:bodyPr>
          <a:lstStyle/>
          <a:p>
            <a:pPr marL="139700" indent="0">
              <a:buNone/>
            </a:pPr>
            <a:endParaRPr lang="en-US" b="1"/>
          </a:p>
          <a:p>
            <a:pPr marL="596900" lvl="1" indent="0">
              <a:buNone/>
            </a:pPr>
            <a:endParaRPr lang="vi-VN"/>
          </a:p>
        </p:txBody>
      </p:sp>
      <p:pic>
        <p:nvPicPr>
          <p:cNvPr id="2" name="Picture 1"/>
          <p:cNvPicPr>
            <a:picLocks noChangeAspect="1"/>
          </p:cNvPicPr>
          <p:nvPr/>
        </p:nvPicPr>
        <p:blipFill>
          <a:blip r:embed="rId6"/>
          <a:stretch>
            <a:fillRect/>
          </a:stretch>
        </p:blipFill>
        <p:spPr>
          <a:xfrm>
            <a:off x="1241511" y="1032344"/>
            <a:ext cx="6862007" cy="3764943"/>
          </a:xfrm>
          <a:prstGeom prst="rect">
            <a:avLst/>
          </a:prstGeom>
        </p:spPr>
      </p:pic>
      <p:pic>
        <p:nvPicPr>
          <p:cNvPr id="3" name="Audio 2">
            <a:hlinkClick r:id="" action="ppaction://media"/>
            <a:extLst>
              <a:ext uri="{FF2B5EF4-FFF2-40B4-BE49-F238E27FC236}">
                <a16:creationId xmlns:a16="http://schemas.microsoft.com/office/drawing/2014/main" id="{B063DCCB-76F8-4454-BC76-725EFB4FD48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522538881"/>
      </p:ext>
    </p:extLst>
  </p:cSld>
  <p:clrMapOvr>
    <a:masterClrMapping/>
  </p:clrMapOvr>
  <mc:AlternateContent xmlns:mc="http://schemas.openxmlformats.org/markup-compatibility/2006" xmlns:p14="http://schemas.microsoft.com/office/powerpoint/2010/main">
    <mc:Choice Requires="p14">
      <p:transition spd="slow" p14:dur="2000" advTm="101470"/>
    </mc:Choice>
    <mc:Fallback xmlns="">
      <p:transition spd="slow" advTm="101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16872" y="21462"/>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sp>
        <p:nvSpPr>
          <p:cNvPr id="4" name="Google Shape;749;p45"/>
          <p:cNvSpPr txBox="1">
            <a:spLocks noGrp="1"/>
          </p:cNvSpPr>
          <p:nvPr>
            <p:ph type="body" idx="1"/>
          </p:nvPr>
        </p:nvSpPr>
        <p:spPr>
          <a:xfrm>
            <a:off x="4499113" y="1032344"/>
            <a:ext cx="4053471" cy="909099"/>
          </a:xfrm>
          <a:prstGeom prst="rect">
            <a:avLst/>
          </a:prstGeom>
        </p:spPr>
        <p:txBody>
          <a:bodyPr spcFirstLastPara="1" wrap="square" lIns="91425" tIns="91425" rIns="91425" bIns="91425" anchor="t" anchorCtr="0">
            <a:noAutofit/>
          </a:bodyPr>
          <a:lstStyle/>
          <a:p>
            <a:pPr marL="139700" indent="0">
              <a:buNone/>
            </a:pPr>
            <a:endParaRPr lang="en-US" b="1"/>
          </a:p>
          <a:p>
            <a:pPr marL="596900" lvl="1" indent="0">
              <a:buNone/>
            </a:pPr>
            <a:endParaRPr lang="vi-VN"/>
          </a:p>
        </p:txBody>
      </p:sp>
      <p:pic>
        <p:nvPicPr>
          <p:cNvPr id="2" name="Picture 1"/>
          <p:cNvPicPr>
            <a:picLocks noChangeAspect="1"/>
          </p:cNvPicPr>
          <p:nvPr/>
        </p:nvPicPr>
        <p:blipFill>
          <a:blip r:embed="rId6"/>
          <a:stretch>
            <a:fillRect/>
          </a:stretch>
        </p:blipFill>
        <p:spPr>
          <a:xfrm>
            <a:off x="1118886" y="973865"/>
            <a:ext cx="6005080" cy="3924640"/>
          </a:xfrm>
          <a:prstGeom prst="rect">
            <a:avLst/>
          </a:prstGeom>
        </p:spPr>
      </p:pic>
      <p:pic>
        <p:nvPicPr>
          <p:cNvPr id="3" name="Audio 2">
            <a:hlinkClick r:id="" action="ppaction://media"/>
            <a:extLst>
              <a:ext uri="{FF2B5EF4-FFF2-40B4-BE49-F238E27FC236}">
                <a16:creationId xmlns:a16="http://schemas.microsoft.com/office/drawing/2014/main" id="{0B15A1CF-5B2A-42FC-A20F-A36726AFB4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123841703"/>
      </p:ext>
    </p:extLst>
  </p:cSld>
  <p:clrMapOvr>
    <a:masterClrMapping/>
  </p:clrMapOvr>
  <mc:AlternateContent xmlns:mc="http://schemas.openxmlformats.org/markup-compatibility/2006" xmlns:p14="http://schemas.microsoft.com/office/powerpoint/2010/main">
    <mc:Choice Requires="p14">
      <p:transition spd="slow" p14:dur="2000" advTm="50572"/>
    </mc:Choice>
    <mc:Fallback xmlns="">
      <p:transition spd="slow" advTm="50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Nội dung</a:t>
            </a:r>
            <a:endParaRPr dirty="0"/>
          </a:p>
        </p:txBody>
      </p:sp>
      <p:sp>
        <p:nvSpPr>
          <p:cNvPr id="610" name="Google Shape;610;p41"/>
          <p:cNvSpPr txBox="1">
            <a:spLocks noGrp="1"/>
          </p:cNvSpPr>
          <p:nvPr>
            <p:ph type="title"/>
          </p:nvPr>
        </p:nvSpPr>
        <p:spPr>
          <a:xfrm>
            <a:off x="927919" y="1294870"/>
            <a:ext cx="885900" cy="7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611" name="Google Shape;611;p41"/>
          <p:cNvSpPr txBox="1">
            <a:spLocks noGrp="1"/>
          </p:cNvSpPr>
          <p:nvPr>
            <p:ph type="subTitle" idx="1"/>
          </p:nvPr>
        </p:nvSpPr>
        <p:spPr>
          <a:xfrm>
            <a:off x="357647" y="2172609"/>
            <a:ext cx="2026444" cy="391899"/>
          </a:xfrm>
          <a:prstGeom prst="rect">
            <a:avLst/>
          </a:prstGeom>
        </p:spPr>
        <p:txBody>
          <a:bodyPr spcFirstLastPara="1" wrap="square" lIns="91425" tIns="91425" rIns="91425" bIns="91425" anchor="b" anchorCtr="0">
            <a:noAutofit/>
          </a:bodyPr>
          <a:lstStyle/>
          <a:p>
            <a:pPr marL="0" lvl="0" indent="0"/>
            <a:r>
              <a:rPr lang="en-US"/>
              <a:t>Introduction</a:t>
            </a:r>
            <a:r>
              <a:rPr lang="en"/>
              <a:t> </a:t>
            </a:r>
            <a:endParaRPr dirty="0"/>
          </a:p>
        </p:txBody>
      </p:sp>
      <p:sp>
        <p:nvSpPr>
          <p:cNvPr id="613" name="Google Shape;613;p41"/>
          <p:cNvSpPr txBox="1">
            <a:spLocks noGrp="1"/>
          </p:cNvSpPr>
          <p:nvPr>
            <p:ph type="title" idx="3"/>
          </p:nvPr>
        </p:nvSpPr>
        <p:spPr>
          <a:xfrm>
            <a:off x="3630023" y="1106583"/>
            <a:ext cx="885900" cy="7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614" name="Google Shape;614;p41"/>
          <p:cNvSpPr txBox="1">
            <a:spLocks noGrp="1"/>
          </p:cNvSpPr>
          <p:nvPr>
            <p:ph type="subTitle" idx="4"/>
          </p:nvPr>
        </p:nvSpPr>
        <p:spPr>
          <a:xfrm>
            <a:off x="2808402" y="2007534"/>
            <a:ext cx="2529139" cy="823200"/>
          </a:xfrm>
          <a:prstGeom prst="rect">
            <a:avLst/>
          </a:prstGeom>
        </p:spPr>
        <p:txBody>
          <a:bodyPr spcFirstLastPara="1" wrap="square" lIns="91425" tIns="91425" rIns="91425" bIns="91425" anchor="b" anchorCtr="0">
            <a:noAutofit/>
          </a:bodyPr>
          <a:lstStyle/>
          <a:p>
            <a:pPr marL="0" lvl="0" indent="0"/>
            <a:r>
              <a:rPr lang="en-US"/>
              <a:t>Sequential algorithm</a:t>
            </a:r>
            <a:endParaRPr dirty="0"/>
          </a:p>
        </p:txBody>
      </p:sp>
      <p:sp>
        <p:nvSpPr>
          <p:cNvPr id="616" name="Google Shape;616;p41"/>
          <p:cNvSpPr txBox="1">
            <a:spLocks noGrp="1"/>
          </p:cNvSpPr>
          <p:nvPr>
            <p:ph type="title" idx="6"/>
          </p:nvPr>
        </p:nvSpPr>
        <p:spPr>
          <a:xfrm>
            <a:off x="6659154" y="1228707"/>
            <a:ext cx="885900" cy="7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617" name="Google Shape;617;p41"/>
          <p:cNvSpPr txBox="1">
            <a:spLocks noGrp="1"/>
          </p:cNvSpPr>
          <p:nvPr>
            <p:ph type="subTitle" idx="7"/>
          </p:nvPr>
        </p:nvSpPr>
        <p:spPr>
          <a:xfrm>
            <a:off x="5492257" y="2243078"/>
            <a:ext cx="2971003" cy="541953"/>
          </a:xfrm>
          <a:prstGeom prst="rect">
            <a:avLst/>
          </a:prstGeom>
        </p:spPr>
        <p:txBody>
          <a:bodyPr spcFirstLastPara="1" wrap="square" lIns="91425" tIns="91425" rIns="91425" bIns="91425" anchor="b" anchorCtr="0">
            <a:noAutofit/>
          </a:bodyPr>
          <a:lstStyle/>
          <a:p>
            <a:pPr marL="0" lvl="0" indent="0"/>
            <a:r>
              <a:rPr lang="en-US"/>
              <a:t>New graph model: the multi-level DAG</a:t>
            </a:r>
            <a:endParaRPr dirty="0"/>
          </a:p>
        </p:txBody>
      </p:sp>
      <p:cxnSp>
        <p:nvCxnSpPr>
          <p:cNvPr id="619" name="Google Shape;619;p41"/>
          <p:cNvCxnSpPr/>
          <p:nvPr/>
        </p:nvCxnSpPr>
        <p:spPr>
          <a:xfrm>
            <a:off x="827975" y="1070675"/>
            <a:ext cx="1783500" cy="0"/>
          </a:xfrm>
          <a:prstGeom prst="straightConnector1">
            <a:avLst/>
          </a:prstGeom>
          <a:noFill/>
          <a:ln w="9525" cap="flat" cmpd="sng">
            <a:solidFill>
              <a:schemeClr val="dk1"/>
            </a:solidFill>
            <a:prstDash val="solid"/>
            <a:round/>
            <a:headEnd type="none" w="med" len="med"/>
            <a:tailEnd type="none" w="med" len="med"/>
          </a:ln>
        </p:spPr>
      </p:cxnSp>
      <p:cxnSp>
        <p:nvCxnSpPr>
          <p:cNvPr id="620" name="Google Shape;620;p41"/>
          <p:cNvCxnSpPr/>
          <p:nvPr/>
        </p:nvCxnSpPr>
        <p:spPr>
          <a:xfrm>
            <a:off x="3670672" y="1916051"/>
            <a:ext cx="804600" cy="0"/>
          </a:xfrm>
          <a:prstGeom prst="straightConnector1">
            <a:avLst/>
          </a:prstGeom>
          <a:noFill/>
          <a:ln w="9525" cap="flat" cmpd="sng">
            <a:solidFill>
              <a:schemeClr val="dk1"/>
            </a:solidFill>
            <a:prstDash val="solid"/>
            <a:round/>
            <a:headEnd type="none" w="med" len="med"/>
            <a:tailEnd type="none" w="med" len="med"/>
          </a:ln>
        </p:spPr>
      </p:cxnSp>
      <p:cxnSp>
        <p:nvCxnSpPr>
          <p:cNvPr id="621" name="Google Shape;621;p41"/>
          <p:cNvCxnSpPr/>
          <p:nvPr/>
        </p:nvCxnSpPr>
        <p:spPr>
          <a:xfrm>
            <a:off x="955775" y="1976918"/>
            <a:ext cx="804600" cy="0"/>
          </a:xfrm>
          <a:prstGeom prst="straightConnector1">
            <a:avLst/>
          </a:prstGeom>
          <a:noFill/>
          <a:ln w="9525" cap="flat" cmpd="sng">
            <a:solidFill>
              <a:schemeClr val="dk1"/>
            </a:solidFill>
            <a:prstDash val="solid"/>
            <a:round/>
            <a:headEnd type="none" w="med" len="med"/>
            <a:tailEnd type="none" w="med" len="med"/>
          </a:ln>
        </p:spPr>
      </p:cxnSp>
      <p:cxnSp>
        <p:nvCxnSpPr>
          <p:cNvPr id="622" name="Google Shape;622;p41"/>
          <p:cNvCxnSpPr/>
          <p:nvPr/>
        </p:nvCxnSpPr>
        <p:spPr>
          <a:xfrm>
            <a:off x="6740454" y="1975823"/>
            <a:ext cx="804600" cy="0"/>
          </a:xfrm>
          <a:prstGeom prst="straightConnector1">
            <a:avLst/>
          </a:prstGeom>
          <a:noFill/>
          <a:ln w="9525" cap="flat" cmpd="sng">
            <a:solidFill>
              <a:schemeClr val="dk1"/>
            </a:solidFill>
            <a:prstDash val="solid"/>
            <a:round/>
            <a:headEnd type="none" w="med" len="med"/>
            <a:tailEnd type="none" w="med" len="med"/>
          </a:ln>
        </p:spPr>
      </p:cxnSp>
      <p:sp>
        <p:nvSpPr>
          <p:cNvPr id="16" name="Google Shape;616;p41"/>
          <p:cNvSpPr txBox="1">
            <a:spLocks/>
          </p:cNvSpPr>
          <p:nvPr/>
        </p:nvSpPr>
        <p:spPr>
          <a:xfrm>
            <a:off x="6216204" y="3325928"/>
            <a:ext cx="885900" cy="73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200"/>
              <a:buFont typeface="Raleway Black"/>
              <a:buNone/>
              <a:defRPr sz="4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9pPr>
          </a:lstStyle>
          <a:p>
            <a:r>
              <a:rPr lang="en"/>
              <a:t>05</a:t>
            </a:r>
            <a:endParaRPr lang="en" dirty="0"/>
          </a:p>
        </p:txBody>
      </p:sp>
      <p:sp>
        <p:nvSpPr>
          <p:cNvPr id="17" name="Google Shape;617;p41"/>
          <p:cNvSpPr txBox="1">
            <a:spLocks/>
          </p:cNvSpPr>
          <p:nvPr/>
        </p:nvSpPr>
        <p:spPr>
          <a:xfrm>
            <a:off x="5153371" y="4076322"/>
            <a:ext cx="3174166" cy="8021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a:buNone/>
              <a:defRPr sz="2200" b="0" i="0" u="none" strike="noStrike" cap="none">
                <a:solidFill>
                  <a:schemeClr val="lt2"/>
                </a:solidFill>
                <a:latin typeface="Raleway Black"/>
                <a:ea typeface="Raleway Black"/>
                <a:cs typeface="Raleway Black"/>
                <a:sym typeface="Raleway Black"/>
              </a:defRPr>
            </a:lvl1pPr>
            <a:lvl2pPr marL="914400" marR="0" lvl="1" indent="-317500" algn="l" rtl="0">
              <a:lnSpc>
                <a:spcPct val="100000"/>
              </a:lnSpc>
              <a:spcBef>
                <a:spcPts val="0"/>
              </a:spcBef>
              <a:spcAft>
                <a:spcPts val="0"/>
              </a:spcAft>
              <a:buClr>
                <a:schemeClr val="dk1"/>
              </a:buClr>
              <a:buSzPts val="1400"/>
              <a:buFont typeface="Raleway"/>
              <a:buNone/>
              <a:defRPr sz="2200" b="0" i="0" u="none" strike="noStrike" cap="none">
                <a:solidFill>
                  <a:schemeClr val="lt2"/>
                </a:solidFill>
                <a:latin typeface="Raleway Black"/>
                <a:ea typeface="Raleway Black"/>
                <a:cs typeface="Raleway Black"/>
                <a:sym typeface="Raleway Black"/>
              </a:defRPr>
            </a:lvl2pPr>
            <a:lvl3pPr marL="1371600" marR="0" lvl="2" indent="-317500" algn="l" rtl="0">
              <a:lnSpc>
                <a:spcPct val="100000"/>
              </a:lnSpc>
              <a:spcBef>
                <a:spcPts val="0"/>
              </a:spcBef>
              <a:spcAft>
                <a:spcPts val="0"/>
              </a:spcAft>
              <a:buClr>
                <a:schemeClr val="dk1"/>
              </a:buClr>
              <a:buSzPts val="1400"/>
              <a:buFont typeface="Raleway"/>
              <a:buNone/>
              <a:defRPr sz="2200" b="0" i="0" u="none" strike="noStrike" cap="none">
                <a:solidFill>
                  <a:schemeClr val="lt2"/>
                </a:solidFill>
                <a:latin typeface="Raleway Black"/>
                <a:ea typeface="Raleway Black"/>
                <a:cs typeface="Raleway Black"/>
                <a:sym typeface="Raleway Black"/>
              </a:defRPr>
            </a:lvl3pPr>
            <a:lvl4pPr marL="1828800" marR="0" lvl="3" indent="-317500" algn="l" rtl="0">
              <a:lnSpc>
                <a:spcPct val="100000"/>
              </a:lnSpc>
              <a:spcBef>
                <a:spcPts val="0"/>
              </a:spcBef>
              <a:spcAft>
                <a:spcPts val="0"/>
              </a:spcAft>
              <a:buClr>
                <a:schemeClr val="dk1"/>
              </a:buClr>
              <a:buSzPts val="1400"/>
              <a:buFont typeface="Raleway"/>
              <a:buNone/>
              <a:defRPr sz="2200" b="0" i="0" u="none" strike="noStrike" cap="none">
                <a:solidFill>
                  <a:schemeClr val="lt2"/>
                </a:solidFill>
                <a:latin typeface="Raleway Black"/>
                <a:ea typeface="Raleway Black"/>
                <a:cs typeface="Raleway Black"/>
                <a:sym typeface="Raleway Black"/>
              </a:defRPr>
            </a:lvl4pPr>
            <a:lvl5pPr marL="2286000" marR="0" lvl="4" indent="-317500" algn="l" rtl="0">
              <a:lnSpc>
                <a:spcPct val="100000"/>
              </a:lnSpc>
              <a:spcBef>
                <a:spcPts val="0"/>
              </a:spcBef>
              <a:spcAft>
                <a:spcPts val="0"/>
              </a:spcAft>
              <a:buClr>
                <a:schemeClr val="dk1"/>
              </a:buClr>
              <a:buSzPts val="1400"/>
              <a:buFont typeface="Raleway"/>
              <a:buNone/>
              <a:defRPr sz="2200" b="0" i="0" u="none" strike="noStrike" cap="none">
                <a:solidFill>
                  <a:schemeClr val="lt2"/>
                </a:solidFill>
                <a:latin typeface="Raleway Black"/>
                <a:ea typeface="Raleway Black"/>
                <a:cs typeface="Raleway Black"/>
                <a:sym typeface="Raleway Black"/>
              </a:defRPr>
            </a:lvl5pPr>
            <a:lvl6pPr marL="2743200" marR="0" lvl="5" indent="-317500" algn="l" rtl="0">
              <a:lnSpc>
                <a:spcPct val="100000"/>
              </a:lnSpc>
              <a:spcBef>
                <a:spcPts val="0"/>
              </a:spcBef>
              <a:spcAft>
                <a:spcPts val="0"/>
              </a:spcAft>
              <a:buClr>
                <a:schemeClr val="dk1"/>
              </a:buClr>
              <a:buSzPts val="1400"/>
              <a:buFont typeface="Raleway"/>
              <a:buNone/>
              <a:defRPr sz="2200" b="0" i="0" u="none" strike="noStrike" cap="none">
                <a:solidFill>
                  <a:schemeClr val="lt2"/>
                </a:solidFill>
                <a:latin typeface="Raleway Black"/>
                <a:ea typeface="Raleway Black"/>
                <a:cs typeface="Raleway Black"/>
                <a:sym typeface="Raleway Black"/>
              </a:defRPr>
            </a:lvl6pPr>
            <a:lvl7pPr marL="3200400" marR="0" lvl="6" indent="-317500" algn="l" rtl="0">
              <a:lnSpc>
                <a:spcPct val="100000"/>
              </a:lnSpc>
              <a:spcBef>
                <a:spcPts val="0"/>
              </a:spcBef>
              <a:spcAft>
                <a:spcPts val="0"/>
              </a:spcAft>
              <a:buClr>
                <a:schemeClr val="dk1"/>
              </a:buClr>
              <a:buSzPts val="1400"/>
              <a:buFont typeface="Raleway"/>
              <a:buNone/>
              <a:defRPr sz="2200" b="0" i="0" u="none" strike="noStrike" cap="none">
                <a:solidFill>
                  <a:schemeClr val="lt2"/>
                </a:solidFill>
                <a:latin typeface="Raleway Black"/>
                <a:ea typeface="Raleway Black"/>
                <a:cs typeface="Raleway Black"/>
                <a:sym typeface="Raleway Black"/>
              </a:defRPr>
            </a:lvl7pPr>
            <a:lvl8pPr marL="3657600" marR="0" lvl="7" indent="-317500" algn="l" rtl="0">
              <a:lnSpc>
                <a:spcPct val="100000"/>
              </a:lnSpc>
              <a:spcBef>
                <a:spcPts val="0"/>
              </a:spcBef>
              <a:spcAft>
                <a:spcPts val="0"/>
              </a:spcAft>
              <a:buClr>
                <a:schemeClr val="dk1"/>
              </a:buClr>
              <a:buSzPts val="1400"/>
              <a:buFont typeface="Raleway"/>
              <a:buNone/>
              <a:defRPr sz="2200" b="0" i="0" u="none" strike="noStrike" cap="none">
                <a:solidFill>
                  <a:schemeClr val="lt2"/>
                </a:solidFill>
                <a:latin typeface="Raleway Black"/>
                <a:ea typeface="Raleway Black"/>
                <a:cs typeface="Raleway Black"/>
                <a:sym typeface="Raleway Black"/>
              </a:defRPr>
            </a:lvl8pPr>
            <a:lvl9pPr marL="4114800" marR="0" lvl="8" indent="-317500" algn="l" rtl="0">
              <a:lnSpc>
                <a:spcPct val="100000"/>
              </a:lnSpc>
              <a:spcBef>
                <a:spcPts val="0"/>
              </a:spcBef>
              <a:spcAft>
                <a:spcPts val="0"/>
              </a:spcAft>
              <a:buClr>
                <a:schemeClr val="dk1"/>
              </a:buClr>
              <a:buSzPts val="1400"/>
              <a:buFont typeface="Raleway"/>
              <a:buNone/>
              <a:defRPr sz="2200" b="0" i="0" u="none" strike="noStrike" cap="none">
                <a:solidFill>
                  <a:schemeClr val="lt2"/>
                </a:solidFill>
                <a:latin typeface="Raleway Black"/>
                <a:ea typeface="Raleway Black"/>
                <a:cs typeface="Raleway Black"/>
                <a:sym typeface="Raleway Black"/>
              </a:defRPr>
            </a:lvl9pPr>
          </a:lstStyle>
          <a:p>
            <a:pPr marL="0" indent="0"/>
            <a:r>
              <a:rPr lang="en-US"/>
              <a:t>Second CGM algorithm</a:t>
            </a:r>
            <a:endParaRPr lang="en-US" dirty="0"/>
          </a:p>
        </p:txBody>
      </p:sp>
      <p:cxnSp>
        <p:nvCxnSpPr>
          <p:cNvPr id="21" name="Google Shape;620;p41"/>
          <p:cNvCxnSpPr/>
          <p:nvPr/>
        </p:nvCxnSpPr>
        <p:spPr>
          <a:xfrm>
            <a:off x="6297504" y="4086284"/>
            <a:ext cx="804600" cy="0"/>
          </a:xfrm>
          <a:prstGeom prst="straightConnector1">
            <a:avLst/>
          </a:prstGeom>
          <a:noFill/>
          <a:ln w="9525" cap="flat" cmpd="sng">
            <a:solidFill>
              <a:schemeClr val="dk1"/>
            </a:solidFill>
            <a:prstDash val="solid"/>
            <a:round/>
            <a:headEnd type="none" w="med" len="med"/>
            <a:tailEnd type="none" w="med" len="med"/>
          </a:ln>
        </p:spPr>
      </p:cxnSp>
      <p:sp>
        <p:nvSpPr>
          <p:cNvPr id="26" name="Google Shape;616;p41"/>
          <p:cNvSpPr txBox="1">
            <a:spLocks/>
          </p:cNvSpPr>
          <p:nvPr/>
        </p:nvSpPr>
        <p:spPr>
          <a:xfrm>
            <a:off x="2239759" y="3303058"/>
            <a:ext cx="885900" cy="73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200"/>
              <a:buFont typeface="Raleway Black"/>
              <a:buNone/>
              <a:defRPr sz="4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2pPr>
            <a:lvl3pPr marR="0" lvl="2"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3pPr>
            <a:lvl4pPr marR="0" lvl="3"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4pPr>
            <a:lvl5pPr marR="0" lvl="4"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5pPr>
            <a:lvl6pPr marR="0" lvl="5"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6pPr>
            <a:lvl7pPr marR="0" lvl="6"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7pPr>
            <a:lvl8pPr marR="0" lvl="7"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8pPr>
            <a:lvl9pPr marR="0" lvl="8" algn="ctr" rtl="0">
              <a:lnSpc>
                <a:spcPct val="100000"/>
              </a:lnSpc>
              <a:spcBef>
                <a:spcPts val="0"/>
              </a:spcBef>
              <a:spcAft>
                <a:spcPts val="0"/>
              </a:spcAft>
              <a:buClr>
                <a:schemeClr val="dk2"/>
              </a:buClr>
              <a:buSzPts val="3200"/>
              <a:buFont typeface="Raleway Black"/>
              <a:buNone/>
              <a:defRPr sz="3200" b="0" i="0" u="none" strike="noStrike" cap="none">
                <a:solidFill>
                  <a:schemeClr val="dk2"/>
                </a:solidFill>
                <a:latin typeface="Raleway Black"/>
                <a:ea typeface="Raleway Black"/>
                <a:cs typeface="Raleway Black"/>
                <a:sym typeface="Raleway Black"/>
              </a:defRPr>
            </a:lvl9pPr>
          </a:lstStyle>
          <a:p>
            <a:r>
              <a:rPr lang="en"/>
              <a:t>04</a:t>
            </a:r>
            <a:endParaRPr lang="en" dirty="0"/>
          </a:p>
        </p:txBody>
      </p:sp>
      <p:sp>
        <p:nvSpPr>
          <p:cNvPr id="27" name="Google Shape;617;p41"/>
          <p:cNvSpPr txBox="1">
            <a:spLocks noGrp="1"/>
          </p:cNvSpPr>
          <p:nvPr>
            <p:ph type="subTitle" idx="7"/>
          </p:nvPr>
        </p:nvSpPr>
        <p:spPr>
          <a:xfrm>
            <a:off x="1149644" y="4148434"/>
            <a:ext cx="2923327" cy="587355"/>
          </a:xfrm>
          <a:prstGeom prst="rect">
            <a:avLst/>
          </a:prstGeom>
        </p:spPr>
        <p:txBody>
          <a:bodyPr spcFirstLastPara="1" wrap="square" lIns="91425" tIns="91425" rIns="91425" bIns="91425" anchor="b" anchorCtr="0">
            <a:noAutofit/>
          </a:bodyPr>
          <a:lstStyle/>
          <a:p>
            <a:pPr marL="0" lvl="0" indent="0"/>
            <a:r>
              <a:rPr lang="en-US"/>
              <a:t>First CGM algorithm</a:t>
            </a:r>
            <a:endParaRPr dirty="0"/>
          </a:p>
        </p:txBody>
      </p:sp>
      <p:cxnSp>
        <p:nvCxnSpPr>
          <p:cNvPr id="28" name="Google Shape;622;p41"/>
          <p:cNvCxnSpPr/>
          <p:nvPr/>
        </p:nvCxnSpPr>
        <p:spPr>
          <a:xfrm>
            <a:off x="2321059" y="4076322"/>
            <a:ext cx="804600" cy="0"/>
          </a:xfrm>
          <a:prstGeom prst="straightConnector1">
            <a:avLst/>
          </a:prstGeom>
          <a:noFill/>
          <a:ln w="9525" cap="flat" cmpd="sng">
            <a:solidFill>
              <a:schemeClr val="dk1"/>
            </a:solidFill>
            <a:prstDash val="solid"/>
            <a:round/>
            <a:headEnd type="none" w="med" len="med"/>
            <a:tailEnd type="none" w="med" len="med"/>
          </a:ln>
        </p:spPr>
      </p:cxnSp>
      <p:pic>
        <p:nvPicPr>
          <p:cNvPr id="6" name="Audio 5">
            <a:hlinkClick r:id="" action="ppaction://media"/>
            <a:extLst>
              <a:ext uri="{FF2B5EF4-FFF2-40B4-BE49-F238E27FC236}">
                <a16:creationId xmlns:a16="http://schemas.microsoft.com/office/drawing/2014/main" id="{A55C2ADA-B66F-C760-A259-30EFA2D4DC0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37500" t="-55469" r="-137500" b="-55469"/>
          <a:stretch>
            <a:fillRect/>
          </a:stretch>
        </p:blipFill>
        <p:spPr>
          <a:xfrm>
            <a:off x="6858000" y="3857625"/>
            <a:ext cx="2286000" cy="12858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6793"/>
    </mc:Choice>
    <mc:Fallback xmlns="">
      <p:transition spd="slow" advTm="66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6"/>
                </p:tgtEl>
              </p:cMediaNode>
            </p:audio>
          </p:childTnLst>
        </p:cTn>
      </p:par>
    </p:tnLst>
    <p:bldLst>
      <p:bldP spid="610" grpId="0"/>
      <p:bldP spid="611" grpId="0" build="p"/>
      <p:bldP spid="613" grpId="0"/>
      <p:bldP spid="614" grpId="0" build="p"/>
      <p:bldP spid="616" grpId="0"/>
      <p:bldP spid="617" grpId="0" build="p"/>
      <p:bldP spid="16" grpId="0"/>
      <p:bldP spid="17" grpId="0"/>
      <p:bldP spid="26" grpId="0"/>
      <p:bldP spid="2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4"/>
          <p:cNvSpPr txBox="1">
            <a:spLocks noGrp="1"/>
          </p:cNvSpPr>
          <p:nvPr>
            <p:ph type="title"/>
          </p:nvPr>
        </p:nvSpPr>
        <p:spPr>
          <a:xfrm>
            <a:off x="1322024" y="1296343"/>
            <a:ext cx="6499952" cy="2550814"/>
          </a:xfrm>
          <a:prstGeom prst="rect">
            <a:avLst/>
          </a:prstGeom>
        </p:spPr>
        <p:txBody>
          <a:bodyPr spcFirstLastPara="1" wrap="square" lIns="91425" tIns="91425" rIns="91425" bIns="91425" anchor="b" anchorCtr="0">
            <a:noAutofit/>
          </a:bodyPr>
          <a:lstStyle/>
          <a:p>
            <a:pPr lvl="0"/>
            <a:r>
              <a:rPr lang="en-US" dirty="0"/>
              <a:t>Multi-levels Direct  Acyclic Graph (DAG)	</a:t>
            </a:r>
          </a:p>
        </p:txBody>
      </p:sp>
      <p:sp>
        <p:nvSpPr>
          <p:cNvPr id="742" name="Google Shape;742;p44"/>
          <p:cNvSpPr txBox="1">
            <a:spLocks noGrp="1"/>
          </p:cNvSpPr>
          <p:nvPr>
            <p:ph type="title" idx="2"/>
          </p:nvPr>
        </p:nvSpPr>
        <p:spPr>
          <a:xfrm>
            <a:off x="3875499" y="306456"/>
            <a:ext cx="1326900" cy="92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pic>
        <p:nvPicPr>
          <p:cNvPr id="5" name="Audio 4">
            <a:hlinkClick r:id="" action="ppaction://media"/>
            <a:extLst>
              <a:ext uri="{FF2B5EF4-FFF2-40B4-BE49-F238E27FC236}">
                <a16:creationId xmlns:a16="http://schemas.microsoft.com/office/drawing/2014/main" id="{35FABDB7-799F-798E-3A15-60A856668AA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37500" t="-55469" r="-137500" b="-55469"/>
          <a:stretch>
            <a:fillRect/>
          </a:stretch>
        </p:blipFill>
        <p:spPr>
          <a:xfrm>
            <a:off x="6858000" y="3857625"/>
            <a:ext cx="2286000" cy="1285875"/>
          </a:xfrm>
          <a:prstGeom prst="rect">
            <a:avLst/>
          </a:prstGeom>
        </p:spPr>
      </p:pic>
    </p:spTree>
    <p:custDataLst>
      <p:tags r:id="rId1"/>
    </p:custDataLst>
    <p:extLst>
      <p:ext uri="{BB962C8B-B14F-4D97-AF65-F5344CB8AC3E}">
        <p14:creationId xmlns:p14="http://schemas.microsoft.com/office/powerpoint/2010/main" val="3403308918"/>
      </p:ext>
    </p:extLst>
  </p:cSld>
  <p:clrMapOvr>
    <a:masterClrMapping/>
  </p:clrMapOvr>
  <mc:AlternateContent xmlns:mc="http://schemas.openxmlformats.org/markup-compatibility/2006" xmlns:p14="http://schemas.microsoft.com/office/powerpoint/2010/main">
    <mc:Choice Requires="p14">
      <p:transition spd="slow" p14:dur="2000" advTm="23460"/>
    </mc:Choice>
    <mc:Fallback xmlns="">
      <p:transition spd="slow" advTm="23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41"/>
                                        </p:tgtEl>
                                        <p:attrNameLst>
                                          <p:attrName>style.visibility</p:attrName>
                                        </p:attrNameLst>
                                      </p:cBhvr>
                                      <p:to>
                                        <p:strVal val="visible"/>
                                      </p:to>
                                    </p:set>
                                    <p:anim calcmode="lin" valueType="num">
                                      <p:cBhvr additive="base">
                                        <p:cTn id="11" dur="500" fill="hold"/>
                                        <p:tgtEl>
                                          <p:spTgt spid="741"/>
                                        </p:tgtEl>
                                        <p:attrNameLst>
                                          <p:attrName>ppt_x</p:attrName>
                                        </p:attrNameLst>
                                      </p:cBhvr>
                                      <p:tavLst>
                                        <p:tav tm="0">
                                          <p:val>
                                            <p:strVal val="#ppt_x"/>
                                          </p:val>
                                        </p:tav>
                                        <p:tav tm="100000">
                                          <p:val>
                                            <p:strVal val="#ppt_x"/>
                                          </p:val>
                                        </p:tav>
                                      </p:tavLst>
                                    </p:anim>
                                    <p:anim calcmode="lin" valueType="num">
                                      <p:cBhvr additive="base">
                                        <p:cTn id="12"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7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EC1C1F8B-8E95-793A-DD3F-C2BA031469CE}"/>
                  </a:ext>
                </a:extLst>
              </p:cNvPr>
              <p:cNvSpPr>
                <a:spLocks noGrp="1"/>
              </p:cNvSpPr>
              <p:nvPr>
                <p:ph type="body" idx="1"/>
              </p:nvPr>
            </p:nvSpPr>
            <p:spPr>
              <a:xfrm>
                <a:off x="720000" y="1401574"/>
                <a:ext cx="7311296" cy="3354325"/>
              </a:xfrm>
            </p:spPr>
            <p:txBody>
              <a:bodyPr/>
              <a:lstStyle/>
              <a:p>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M-STR-EC-LCS,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d>
                      <m:dPr>
                        <m:ctrlPr>
                          <a:rPr lang="en-US" sz="2000" i="1">
                            <a:effectLst/>
                            <a:latin typeface="Cambria Math" panose="02040503050406030204" pitchFamily="18" charset="0"/>
                          </a:rPr>
                        </m:ctrlPr>
                      </m:d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𝑘</m:t>
                        </m:r>
                      </m:e>
                    </m:d>
                  </m:oMath>
                </a14:m>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LCS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chia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sẻ</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chuỗi</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con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X[1 . .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Y[1 . . . j]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bao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gồm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tập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ràng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buộc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tầng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(level) k</a:t>
                </a:r>
              </a:p>
              <a:p>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trưng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dài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max(n −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m − j).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Thật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vậy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dài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dài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phụ</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con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theo</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chu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kỳ</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chu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trực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(DAG)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1200" dirty="0">
                  <a:latin typeface="Times New Roman" panose="02020603050405020304" pitchFamily="18" charset="0"/>
                  <a:cs typeface="Times New Roman" panose="02020603050405020304" pitchFamily="18" charset="0"/>
                </a:endParaRPr>
              </a:p>
            </p:txBody>
          </p:sp>
        </mc:Choice>
        <mc:Fallback xmlns="">
          <p:sp>
            <p:nvSpPr>
              <p:cNvPr id="5" name="Text Placeholder 4">
                <a:extLst>
                  <a:ext uri="{FF2B5EF4-FFF2-40B4-BE49-F238E27FC236}">
                    <a16:creationId xmlns:a16="http://schemas.microsoft.com/office/drawing/2014/main" id="{EC1C1F8B-8E95-793A-DD3F-C2BA031469CE}"/>
                  </a:ext>
                </a:extLst>
              </p:cNvPr>
              <p:cNvSpPr>
                <a:spLocks noGrp="1" noRot="1" noChangeAspect="1" noMove="1" noResize="1" noEditPoints="1" noAdjustHandles="1" noChangeArrowheads="1" noChangeShapeType="1" noTextEdit="1"/>
              </p:cNvSpPr>
              <p:nvPr>
                <p:ph type="body" idx="1"/>
              </p:nvPr>
            </p:nvSpPr>
            <p:spPr>
              <a:xfrm>
                <a:off x="720000" y="1401574"/>
                <a:ext cx="7311296" cy="3354325"/>
              </a:xfrm>
              <a:blipFill>
                <a:blip r:embed="rId4"/>
                <a:stretch>
                  <a:fillRect r="-91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64614C4-8B2E-1088-3A8A-2542A7D200CE}"/>
              </a:ext>
            </a:extLst>
          </p:cNvPr>
          <p:cNvSpPr>
            <a:spLocks noGrp="1"/>
          </p:cNvSpPr>
          <p:nvPr>
            <p:ph type="title"/>
          </p:nvPr>
        </p:nvSpPr>
        <p:spPr/>
        <p:txBody>
          <a:bodyPr/>
          <a:lstStyle/>
          <a:p>
            <a:r>
              <a:rPr lang="en-US" sz="2400" dirty="0" err="1"/>
              <a:t>Định</a:t>
            </a:r>
            <a:r>
              <a:rPr lang="en-US" sz="2400" dirty="0"/>
              <a:t> </a:t>
            </a:r>
            <a:r>
              <a:rPr lang="en-US" sz="2400" dirty="0" err="1"/>
              <a:t>nghĩa</a:t>
            </a:r>
            <a:r>
              <a:rPr lang="en-US" sz="2400" dirty="0"/>
              <a:t> 6</a:t>
            </a:r>
          </a:p>
        </p:txBody>
      </p:sp>
      <p:pic>
        <p:nvPicPr>
          <p:cNvPr id="4" name="Audio 3">
            <a:hlinkClick r:id="" action="ppaction://media"/>
            <a:extLst>
              <a:ext uri="{FF2B5EF4-FFF2-40B4-BE49-F238E27FC236}">
                <a16:creationId xmlns:a16="http://schemas.microsoft.com/office/drawing/2014/main" id="{73237010-DE17-1207-93F9-C4EF2F5A26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829888841"/>
      </p:ext>
    </p:extLst>
  </p:cSld>
  <p:clrMapOvr>
    <a:masterClrMapping/>
  </p:clrMapOvr>
  <mc:AlternateContent xmlns:mc="http://schemas.openxmlformats.org/markup-compatibility/2006" xmlns:p14="http://schemas.microsoft.com/office/powerpoint/2010/main">
    <mc:Choice Requires="p14">
      <p:transition spd="slow" p14:dur="2000" advTm="114302"/>
    </mc:Choice>
    <mc:Fallback xmlns="">
      <p:transition spd="slow" advTm="114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1C1F8B-8E95-793A-DD3F-C2BA031469CE}"/>
              </a:ext>
            </a:extLst>
          </p:cNvPr>
          <p:cNvSpPr>
            <a:spLocks noGrp="1"/>
          </p:cNvSpPr>
          <p:nvPr>
            <p:ph type="body" idx="1"/>
          </p:nvPr>
        </p:nvSpPr>
        <p:spPr>
          <a:xfrm>
            <a:off x="720000" y="1401574"/>
            <a:ext cx="7311296" cy="3354325"/>
          </a:xfrm>
        </p:spPr>
        <p:txBody>
          <a:bodyPr/>
          <a:lstStyle/>
          <a:p>
            <a:r>
              <a:rPr lang="en-US" sz="1600" dirty="0">
                <a:latin typeface="Times New Roman" panose="02020603050405020304" pitchFamily="18" charset="0"/>
                <a:cs typeface="Times New Roman" panose="02020603050405020304" pitchFamily="18" charset="0"/>
              </a:rPr>
              <a:t>C</a:t>
            </a:r>
            <a:r>
              <a:rPr lang="vi-VN" sz="1600" dirty="0">
                <a:latin typeface="Times New Roman" panose="02020603050405020304" pitchFamily="18" charset="0"/>
                <a:cs typeface="Times New Roman" panose="02020603050405020304" pitchFamily="18" charset="0"/>
              </a:rPr>
              <a:t>ho hai chuỗi đầu vào X=x1x2…x_n và Y=y1y2…y_m với n và m là kích thước của hai chuỗi đầu vào và tập chuỗi ràng buộc P={P1,P2,…,P_d } có kích thước là r. Đồ thị DAG cho bài toán M-STR-EC-LCS là một ma trận có kích thước n×m với (n+m)-1 </a:t>
            </a:r>
            <a:r>
              <a:rPr lang="en-US" sz="1600" dirty="0">
                <a:latin typeface="Times New Roman" panose="02020603050405020304" pitchFamily="18" charset="0"/>
                <a:cs typeface="Times New Roman" panose="02020603050405020304" pitchFamily="18" charset="0"/>
              </a:rPr>
              <a:t>đ</a:t>
            </a:r>
            <a:r>
              <a:rPr lang="vi-VN" sz="1600" dirty="0">
                <a:latin typeface="Times New Roman" panose="02020603050405020304" pitchFamily="18" charset="0"/>
                <a:cs typeface="Times New Roman" panose="02020603050405020304" pitchFamily="18" charset="0"/>
              </a:rPr>
              <a:t>ường chéo</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M</a:t>
            </a:r>
            <a:r>
              <a:rPr lang="vi-VN" sz="1600" dirty="0">
                <a:latin typeface="Times New Roman" panose="02020603050405020304" pitchFamily="18" charset="0"/>
                <a:cs typeface="Times New Roman" panose="02020603050405020304" pitchFamily="18" charset="0"/>
              </a:rPr>
              <a:t>ột nút được ký hiệu là (i, j) biểu thị tập hợp các bài toán con (i, j, k) với 0 ≤ k ≤ r;</a:t>
            </a:r>
          </a:p>
          <a:p>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N</a:t>
            </a:r>
            <a:r>
              <a:rPr lang="vi-VN" sz="1600" dirty="0">
                <a:latin typeface="Times New Roman" panose="02020603050405020304" pitchFamily="18" charset="0"/>
                <a:cs typeface="Times New Roman" panose="02020603050405020304" pitchFamily="18" charset="0"/>
              </a:rPr>
              <a:t>út không có cung đi ra đại diện cho vấn đề ban đầu cần giải quyết và những nút không có cung đi vào tương ứng với đầu vào ban đầu của bài toán;</a:t>
            </a:r>
          </a:p>
          <a:p>
            <a:r>
              <a:rPr lang="vi-VN" sz="1600" dirty="0">
                <a:latin typeface="Times New Roman" panose="02020603050405020304" pitchFamily="18" charset="0"/>
                <a:cs typeface="Times New Roman" panose="02020603050405020304" pitchFamily="18" charset="0"/>
              </a:rPr>
              <a:t>Nếu có một cung đi từ nút N1 đến nút N2 thì việc tính toán nghiệm tối ưu của các bài toán con tương ứng với nút N2 phụ thuộc vào kết quả của các bài toán con tương ứng với nút N1;</a:t>
            </a:r>
          </a:p>
          <a:p>
            <a:r>
              <a:rPr lang="en-US" sz="1600" dirty="0">
                <a:latin typeface="Times New Roman" panose="02020603050405020304" pitchFamily="18" charset="0"/>
                <a:cs typeface="Times New Roman" panose="02020603050405020304" pitchFamily="18" charset="0"/>
              </a:rPr>
              <a:t>H</a:t>
            </a:r>
            <a:r>
              <a:rPr lang="vi-VN" sz="1600" dirty="0">
                <a:latin typeface="Times New Roman" panose="02020603050405020304" pitchFamily="18" charset="0"/>
                <a:cs typeface="Times New Roman" panose="02020603050405020304" pitchFamily="18" charset="0"/>
              </a:rPr>
              <a:t>ai nút không được kết nối bằng một vòng cung độc lập lẫn nhau;</a:t>
            </a:r>
          </a:p>
          <a:p>
            <a:r>
              <a:rPr lang="vi-VN" sz="1600" dirty="0">
                <a:latin typeface="Times New Roman" panose="02020603050405020304" pitchFamily="18" charset="0"/>
                <a:cs typeface="Times New Roman" panose="02020603050405020304" pitchFamily="18" charset="0"/>
              </a:rPr>
              <a:t>một cấp độ (hoặc bước) là một tập hợp các nút độc lập lẫn nhau.</a:t>
            </a:r>
          </a:p>
          <a:p>
            <a:endParaRPr lang="en-US"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64614C4-8B2E-1088-3A8A-2542A7D200CE}"/>
              </a:ext>
            </a:extLst>
          </p:cNvPr>
          <p:cNvSpPr>
            <a:spLocks noGrp="1"/>
          </p:cNvSpPr>
          <p:nvPr>
            <p:ph type="title"/>
          </p:nvPr>
        </p:nvSpPr>
        <p:spPr/>
        <p:txBody>
          <a:bodyPr/>
          <a:lstStyle/>
          <a:p>
            <a:r>
              <a:rPr lang="en-US" sz="2400" dirty="0" err="1"/>
              <a:t>Định</a:t>
            </a:r>
            <a:r>
              <a:rPr lang="en-US" sz="2400" dirty="0"/>
              <a:t> </a:t>
            </a:r>
            <a:r>
              <a:rPr lang="en-US" sz="2400" dirty="0" err="1"/>
              <a:t>nghĩa</a:t>
            </a:r>
            <a:r>
              <a:rPr lang="en-US" sz="2400" dirty="0"/>
              <a:t> 7</a:t>
            </a:r>
          </a:p>
        </p:txBody>
      </p:sp>
      <p:pic>
        <p:nvPicPr>
          <p:cNvPr id="3" name="Audio 2">
            <a:hlinkClick r:id="" action="ppaction://media"/>
            <a:extLst>
              <a:ext uri="{FF2B5EF4-FFF2-40B4-BE49-F238E27FC236}">
                <a16:creationId xmlns:a16="http://schemas.microsoft.com/office/drawing/2014/main" id="{76FBFB9E-F639-92BD-D7C0-3BDA451E39A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966166521"/>
      </p:ext>
    </p:extLst>
  </p:cSld>
  <p:clrMapOvr>
    <a:masterClrMapping/>
  </p:clrMapOvr>
  <mc:AlternateContent xmlns:mc="http://schemas.openxmlformats.org/markup-compatibility/2006" xmlns:p14="http://schemas.microsoft.com/office/powerpoint/2010/main">
    <mc:Choice Requires="p14">
      <p:transition spd="slow" p14:dur="2000" advTm="100629"/>
    </mc:Choice>
    <mc:Fallback xmlns="">
      <p:transition spd="slow" advTm="100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1C1F8B-8E95-793A-DD3F-C2BA031469CE}"/>
              </a:ext>
            </a:extLst>
          </p:cNvPr>
          <p:cNvSpPr>
            <a:spLocks noGrp="1"/>
          </p:cNvSpPr>
          <p:nvPr>
            <p:ph type="body" idx="1"/>
          </p:nvPr>
        </p:nvSpPr>
        <p:spPr>
          <a:xfrm>
            <a:off x="720000" y="1401574"/>
            <a:ext cx="7311296" cy="3354325"/>
          </a:xfrm>
        </p:spPr>
        <p:txBody>
          <a:bodyPr/>
          <a:lstStyle/>
          <a:p>
            <a:r>
              <a:rPr lang="en-US" sz="2000" dirty="0">
                <a:latin typeface="Times New Roman" panose="02020603050405020304" pitchFamily="18" charset="0"/>
                <a:cs typeface="Times New Roman" panose="02020603050405020304" pitchFamily="18" charset="0"/>
              </a:rPr>
              <a:t>C</a:t>
            </a:r>
            <a:r>
              <a:rPr lang="vi-VN" sz="2000" dirty="0">
                <a:latin typeface="Times New Roman" panose="02020603050405020304" pitchFamily="18" charset="0"/>
                <a:cs typeface="Times New Roman" panose="02020603050405020304" pitchFamily="18" charset="0"/>
              </a:rPr>
              <a:t>ho</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Một level được xác định bởi tập hợp các nút có cùng đường chéo.</a:t>
            </a:r>
          </a:p>
          <a:p>
            <a:r>
              <a:rPr lang="vi-VN" sz="2000" dirty="0">
                <a:latin typeface="Times New Roman" panose="02020603050405020304" pitchFamily="18" charset="0"/>
                <a:cs typeface="Times New Roman" panose="02020603050405020304" pitchFamily="18" charset="0"/>
              </a:rPr>
              <a:t>Hai bài toán con là (i,j,k),0≤k≤r và (t,u,v),0≤v≤r được biểu diễn bằng hai nút tương ứng đó là (i,j) và (t,u) sẽ thuộc cùng cấp nếu |t-i|=|u-j|;</a:t>
            </a:r>
          </a:p>
          <a:p>
            <a:r>
              <a:rPr lang="vi-VN" sz="2000" dirty="0">
                <a:latin typeface="Times New Roman" panose="02020603050405020304" pitchFamily="18" charset="0"/>
                <a:cs typeface="Times New Roman" panose="02020603050405020304" pitchFamily="18" charset="0"/>
              </a:rPr>
              <a:t>Ở nút (i,j) thuộc về đường chéo (n+m)-(i+j)+1 .</a:t>
            </a:r>
          </a:p>
          <a:p>
            <a:r>
              <a:rPr lang="vi-VN" sz="2000" dirty="0">
                <a:latin typeface="Times New Roman" panose="02020603050405020304" pitchFamily="18" charset="0"/>
                <a:cs typeface="Times New Roman" panose="02020603050405020304" pitchFamily="18" charset="0"/>
              </a:rPr>
              <a:t>Trong đồ thị này, tất cả bài toán con thuộc về cùng một level thì sẽ độc lập với nhau.</a:t>
            </a:r>
          </a:p>
          <a:p>
            <a:endParaRPr lang="en-US"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64614C4-8B2E-1088-3A8A-2542A7D200CE}"/>
              </a:ext>
            </a:extLst>
          </p:cNvPr>
          <p:cNvSpPr>
            <a:spLocks noGrp="1"/>
          </p:cNvSpPr>
          <p:nvPr>
            <p:ph type="title"/>
          </p:nvPr>
        </p:nvSpPr>
        <p:spPr/>
        <p:txBody>
          <a:bodyPr/>
          <a:lstStyle/>
          <a:p>
            <a:r>
              <a:rPr lang="en-US" sz="2400" dirty="0" err="1"/>
              <a:t>Định</a:t>
            </a:r>
            <a:r>
              <a:rPr lang="en-US" sz="2400" dirty="0"/>
              <a:t> </a:t>
            </a:r>
            <a:r>
              <a:rPr lang="en-US" sz="2400" dirty="0" err="1"/>
              <a:t>nghĩa</a:t>
            </a:r>
            <a:r>
              <a:rPr lang="en-US" sz="2400" dirty="0"/>
              <a:t> 7</a:t>
            </a:r>
          </a:p>
        </p:txBody>
      </p:sp>
      <p:pic>
        <p:nvPicPr>
          <p:cNvPr id="4" name="Audio 3">
            <a:hlinkClick r:id="" action="ppaction://media"/>
            <a:extLst>
              <a:ext uri="{FF2B5EF4-FFF2-40B4-BE49-F238E27FC236}">
                <a16:creationId xmlns:a16="http://schemas.microsoft.com/office/drawing/2014/main" id="{955B1CE6-8D5F-C60F-1592-9BA29D08B26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531486862"/>
      </p:ext>
    </p:extLst>
  </p:cSld>
  <p:clrMapOvr>
    <a:masterClrMapping/>
  </p:clrMapOvr>
  <mc:AlternateContent xmlns:mc="http://schemas.openxmlformats.org/markup-compatibility/2006" xmlns:p14="http://schemas.microsoft.com/office/powerpoint/2010/main">
    <mc:Choice Requires="p14">
      <p:transition spd="slow" p14:dur="2000" advTm="66921"/>
    </mc:Choice>
    <mc:Fallback xmlns="">
      <p:transition spd="slow" advTm="66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pic>
        <p:nvPicPr>
          <p:cNvPr id="6" name="Picture 5">
            <a:extLst>
              <a:ext uri="{FF2B5EF4-FFF2-40B4-BE49-F238E27FC236}">
                <a16:creationId xmlns:a16="http://schemas.microsoft.com/office/drawing/2014/main" id="{05ECF7C2-358A-76F6-E463-4E51F3D45FEB}"/>
              </a:ext>
            </a:extLst>
          </p:cNvPr>
          <p:cNvPicPr>
            <a:picLocks noChangeAspect="1"/>
          </p:cNvPicPr>
          <p:nvPr/>
        </p:nvPicPr>
        <p:blipFill>
          <a:blip r:embed="rId5"/>
          <a:stretch>
            <a:fillRect/>
          </a:stretch>
        </p:blipFill>
        <p:spPr>
          <a:xfrm>
            <a:off x="1443210" y="429658"/>
            <a:ext cx="5794872" cy="3944037"/>
          </a:xfrm>
          <a:prstGeom prst="rect">
            <a:avLst/>
          </a:prstGeom>
        </p:spPr>
      </p:pic>
      <p:pic>
        <p:nvPicPr>
          <p:cNvPr id="3" name="Audio 2">
            <a:hlinkClick r:id="" action="ppaction://media"/>
            <a:extLst>
              <a:ext uri="{FF2B5EF4-FFF2-40B4-BE49-F238E27FC236}">
                <a16:creationId xmlns:a16="http://schemas.microsoft.com/office/drawing/2014/main" id="{2D473E8B-08CF-08CB-A78A-D6F31D91B36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388661486"/>
      </p:ext>
    </p:extLst>
  </p:cSld>
  <p:clrMapOvr>
    <a:masterClrMapping/>
  </p:clrMapOvr>
  <mc:AlternateContent xmlns:mc="http://schemas.openxmlformats.org/markup-compatibility/2006" xmlns:p14="http://schemas.microsoft.com/office/powerpoint/2010/main">
    <mc:Choice Requires="p14">
      <p:transition spd="slow" p14:dur="2000" advTm="118995"/>
    </mc:Choice>
    <mc:Fallback xmlns="">
      <p:transition spd="slow" advTm="118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pic>
        <p:nvPicPr>
          <p:cNvPr id="3" name="Picture 2">
            <a:extLst>
              <a:ext uri="{FF2B5EF4-FFF2-40B4-BE49-F238E27FC236}">
                <a16:creationId xmlns:a16="http://schemas.microsoft.com/office/drawing/2014/main" id="{0751CCDA-51F1-02B9-4065-5A4859E3DF0D}"/>
              </a:ext>
            </a:extLst>
          </p:cNvPr>
          <p:cNvPicPr>
            <a:picLocks noChangeAspect="1"/>
          </p:cNvPicPr>
          <p:nvPr/>
        </p:nvPicPr>
        <p:blipFill>
          <a:blip r:embed="rId5"/>
          <a:stretch>
            <a:fillRect/>
          </a:stretch>
        </p:blipFill>
        <p:spPr>
          <a:xfrm>
            <a:off x="1344058" y="771181"/>
            <a:ext cx="6830458" cy="3150824"/>
          </a:xfrm>
          <a:prstGeom prst="rect">
            <a:avLst/>
          </a:prstGeom>
        </p:spPr>
      </p:pic>
      <p:pic>
        <p:nvPicPr>
          <p:cNvPr id="5" name="Audio 4">
            <a:hlinkClick r:id="" action="ppaction://media"/>
            <a:extLst>
              <a:ext uri="{FF2B5EF4-FFF2-40B4-BE49-F238E27FC236}">
                <a16:creationId xmlns:a16="http://schemas.microsoft.com/office/drawing/2014/main" id="{5BD75D89-CA08-A1FE-3EA4-756B074D49E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127864322"/>
      </p:ext>
    </p:extLst>
  </p:cSld>
  <p:clrMapOvr>
    <a:masterClrMapping/>
  </p:clrMapOvr>
  <mc:AlternateContent xmlns:mc="http://schemas.openxmlformats.org/markup-compatibility/2006" xmlns:p14="http://schemas.microsoft.com/office/powerpoint/2010/main">
    <mc:Choice Requires="p14">
      <p:transition spd="slow" p14:dur="2000" advTm="31610"/>
    </mc:Choice>
    <mc:Fallback xmlns="">
      <p:transition spd="slow" advTm="31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9923F1-6815-500D-37F7-95E678770971}"/>
              </a:ext>
            </a:extLst>
          </p:cNvPr>
          <p:cNvPicPr>
            <a:picLocks noChangeAspect="1"/>
          </p:cNvPicPr>
          <p:nvPr/>
        </p:nvPicPr>
        <p:blipFill>
          <a:blip r:embed="rId4"/>
          <a:stretch>
            <a:fillRect/>
          </a:stretch>
        </p:blipFill>
        <p:spPr>
          <a:xfrm>
            <a:off x="5101936" y="845294"/>
            <a:ext cx="3341491" cy="3944037"/>
          </a:xfrm>
          <a:prstGeom prst="rect">
            <a:avLst/>
          </a:prstGeom>
        </p:spPr>
      </p:pic>
      <p:pic>
        <p:nvPicPr>
          <p:cNvPr id="6" name="Picture 5">
            <a:extLst>
              <a:ext uri="{FF2B5EF4-FFF2-40B4-BE49-F238E27FC236}">
                <a16:creationId xmlns:a16="http://schemas.microsoft.com/office/drawing/2014/main" id="{E26FB81F-A32D-8E91-1F6D-A94656B999CA}"/>
              </a:ext>
            </a:extLst>
          </p:cNvPr>
          <p:cNvPicPr>
            <a:picLocks noChangeAspect="1"/>
          </p:cNvPicPr>
          <p:nvPr/>
        </p:nvPicPr>
        <p:blipFill>
          <a:blip r:embed="rId5"/>
          <a:stretch>
            <a:fillRect/>
          </a:stretch>
        </p:blipFill>
        <p:spPr>
          <a:xfrm>
            <a:off x="700574" y="1042987"/>
            <a:ext cx="4203936" cy="374634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EFA512C8-3A67-6333-FBA4-7DBBB6A22514}"/>
                  </a:ext>
                </a:extLst>
              </p14:cNvPr>
              <p14:cNvContentPartPr/>
              <p14:nvPr>
                <p:extLst>
                  <p:ext uri="{42D2F446-02D8-4167-A562-619A0277C38B}">
                    <p15:isNarration xmlns:p15="http://schemas.microsoft.com/office/powerpoint/2012/main" val="1"/>
                  </p:ext>
                </p:extLst>
              </p14:nvPr>
            </p14:nvContentPartPr>
            <p14:xfrm>
              <a:off x="6975539" y="3989159"/>
              <a:ext cx="2" cy="2"/>
            </p14:xfrm>
          </p:contentPart>
        </mc:Choice>
        <mc:Fallback xmlns="">
          <p:pic>
            <p:nvPicPr>
              <p:cNvPr id="7" name="Ink 6">
                <a:extLst>
                  <a:ext uri="{FF2B5EF4-FFF2-40B4-BE49-F238E27FC236}">
                    <a16:creationId xmlns:a16="http://schemas.microsoft.com/office/drawing/2014/main" id="{EFA512C8-3A67-6333-FBA4-7DBBB6A22514}"/>
                  </a:ext>
                </a:extLst>
              </p:cNvPr>
              <p:cNvPicPr>
                <a:picLocks noGrp="1" noRot="1" noChangeAspect="1" noMove="1" noResize="1" noEditPoints="1" noAdjustHandles="1" noChangeArrowheads="1" noChangeShapeType="1"/>
              </p:cNvPicPr>
              <p:nvPr/>
            </p:nvPicPr>
            <p:blipFill>
              <a:blip r:embed="rId7"/>
              <a:stretch>
                <a:fillRect/>
              </a:stretch>
            </p:blipFill>
            <p:spPr>
              <a:xfrm>
                <a:off x="6975539" y="3989159"/>
                <a:ext cx="2" cy="2"/>
              </a:xfrm>
              <a:prstGeom prst="rect">
                <a:avLst/>
              </a:prstGeom>
            </p:spPr>
          </p:pic>
        </mc:Fallback>
      </mc:AlternateContent>
      <p:pic>
        <p:nvPicPr>
          <p:cNvPr id="8" name="Audio 7">
            <a:hlinkClick r:id="" action="ppaction://media"/>
            <a:extLst>
              <a:ext uri="{FF2B5EF4-FFF2-40B4-BE49-F238E27FC236}">
                <a16:creationId xmlns:a16="http://schemas.microsoft.com/office/drawing/2014/main" id="{6D2DF375-6877-845D-EBF2-460E957FA68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383062032"/>
      </p:ext>
    </p:extLst>
  </p:cSld>
  <p:clrMapOvr>
    <a:masterClrMapping/>
  </p:clrMapOvr>
  <mc:AlternateContent xmlns:mc="http://schemas.openxmlformats.org/markup-compatibility/2006" xmlns:p14="http://schemas.microsoft.com/office/powerpoint/2010/main">
    <mc:Choice Requires="p14">
      <p:transition spd="slow" p14:dur="2000" advTm="117483"/>
    </mc:Choice>
    <mc:Fallback xmlns="">
      <p:transition spd="slow" advTm="117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9923F1-6815-500D-37F7-95E678770971}"/>
              </a:ext>
            </a:extLst>
          </p:cNvPr>
          <p:cNvPicPr>
            <a:picLocks noChangeAspect="1"/>
          </p:cNvPicPr>
          <p:nvPr/>
        </p:nvPicPr>
        <p:blipFill>
          <a:blip r:embed="rId4"/>
          <a:stretch>
            <a:fillRect/>
          </a:stretch>
        </p:blipFill>
        <p:spPr>
          <a:xfrm>
            <a:off x="5101936" y="845294"/>
            <a:ext cx="3771900" cy="3944037"/>
          </a:xfrm>
          <a:prstGeom prst="rect">
            <a:avLst/>
          </a:prstGeom>
        </p:spPr>
      </p:pic>
      <p:pic>
        <p:nvPicPr>
          <p:cNvPr id="9" name="Picture 8">
            <a:extLst>
              <a:ext uri="{FF2B5EF4-FFF2-40B4-BE49-F238E27FC236}">
                <a16:creationId xmlns:a16="http://schemas.microsoft.com/office/drawing/2014/main" id="{6B93A52A-1FAC-1D0A-C28C-DDC1B4F1D4A7}"/>
              </a:ext>
            </a:extLst>
          </p:cNvPr>
          <p:cNvPicPr>
            <a:picLocks noChangeAspect="1"/>
          </p:cNvPicPr>
          <p:nvPr/>
        </p:nvPicPr>
        <p:blipFill>
          <a:blip r:embed="rId5"/>
          <a:stretch>
            <a:fillRect/>
          </a:stretch>
        </p:blipFill>
        <p:spPr>
          <a:xfrm>
            <a:off x="270164" y="685799"/>
            <a:ext cx="4831773" cy="410353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0" name="Ink 9">
                <a:extLst>
                  <a:ext uri="{FF2B5EF4-FFF2-40B4-BE49-F238E27FC236}">
                    <a16:creationId xmlns:a16="http://schemas.microsoft.com/office/drawing/2014/main" id="{0611B2DB-EBE1-4853-152D-C8C44C13CEA0}"/>
                  </a:ext>
                </a:extLst>
              </p14:cNvPr>
              <p14:cNvContentPartPr/>
              <p14:nvPr>
                <p:extLst>
                  <p:ext uri="{42D2F446-02D8-4167-A562-619A0277C38B}">
                    <p15:isNarration xmlns:p15="http://schemas.microsoft.com/office/powerpoint/2012/main" val="1"/>
                  </p:ext>
                </p:extLst>
              </p14:nvPr>
            </p14:nvContentPartPr>
            <p14:xfrm>
              <a:off x="234720" y="1229760"/>
              <a:ext cx="8139600" cy="3191400"/>
            </p14:xfrm>
          </p:contentPart>
        </mc:Choice>
        <mc:Fallback xmlns="">
          <p:pic>
            <p:nvPicPr>
              <p:cNvPr id="10" name="Ink 9">
                <a:extLst>
                  <a:ext uri="{FF2B5EF4-FFF2-40B4-BE49-F238E27FC236}">
                    <a16:creationId xmlns:a16="http://schemas.microsoft.com/office/drawing/2014/main" id="{0611B2DB-EBE1-4853-152D-C8C44C13CEA0}"/>
                  </a:ext>
                </a:extLst>
              </p:cNvPr>
              <p:cNvPicPr>
                <a:picLocks noGrp="1" noRot="1" noChangeAspect="1" noMove="1" noResize="1" noEditPoints="1" noAdjustHandles="1" noChangeArrowheads="1" noChangeShapeType="1"/>
              </p:cNvPicPr>
              <p:nvPr/>
            </p:nvPicPr>
            <p:blipFill>
              <a:blip r:embed="rId7"/>
              <a:stretch>
                <a:fillRect/>
              </a:stretch>
            </p:blipFill>
            <p:spPr>
              <a:xfrm>
                <a:off x="225360" y="1220400"/>
                <a:ext cx="8158320" cy="3210120"/>
              </a:xfrm>
              <a:prstGeom prst="rect">
                <a:avLst/>
              </a:prstGeom>
            </p:spPr>
          </p:pic>
        </mc:Fallback>
      </mc:AlternateContent>
      <p:pic>
        <p:nvPicPr>
          <p:cNvPr id="11" name="Audio 10">
            <a:hlinkClick r:id="" action="ppaction://media"/>
            <a:extLst>
              <a:ext uri="{FF2B5EF4-FFF2-40B4-BE49-F238E27FC236}">
                <a16:creationId xmlns:a16="http://schemas.microsoft.com/office/drawing/2014/main" id="{E3D97761-D67B-22BF-7AB6-37024BA0845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713616940"/>
      </p:ext>
    </p:extLst>
  </p:cSld>
  <p:clrMapOvr>
    <a:masterClrMapping/>
  </p:clrMapOvr>
  <mc:AlternateContent xmlns:mc="http://schemas.openxmlformats.org/markup-compatibility/2006" xmlns:p14="http://schemas.microsoft.com/office/powerpoint/2010/main">
    <mc:Choice Requires="p14">
      <p:transition spd="slow" p14:dur="2000" advTm="276350"/>
    </mc:Choice>
    <mc:Fallback xmlns="">
      <p:transition spd="slow" advTm="276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9923F1-6815-500D-37F7-95E678770971}"/>
              </a:ext>
            </a:extLst>
          </p:cNvPr>
          <p:cNvPicPr>
            <a:picLocks noChangeAspect="1"/>
          </p:cNvPicPr>
          <p:nvPr/>
        </p:nvPicPr>
        <p:blipFill>
          <a:blip r:embed="rId4"/>
          <a:stretch>
            <a:fillRect/>
          </a:stretch>
        </p:blipFill>
        <p:spPr>
          <a:xfrm>
            <a:off x="5101936" y="845294"/>
            <a:ext cx="3341491" cy="3944037"/>
          </a:xfrm>
          <a:prstGeom prst="rect">
            <a:avLst/>
          </a:prstGeom>
        </p:spPr>
      </p:pic>
      <p:pic>
        <p:nvPicPr>
          <p:cNvPr id="3" name="Picture 2">
            <a:extLst>
              <a:ext uri="{FF2B5EF4-FFF2-40B4-BE49-F238E27FC236}">
                <a16:creationId xmlns:a16="http://schemas.microsoft.com/office/drawing/2014/main" id="{B770B16C-A136-2490-25D4-9759D90A92DC}"/>
              </a:ext>
            </a:extLst>
          </p:cNvPr>
          <p:cNvPicPr>
            <a:picLocks noChangeAspect="1"/>
          </p:cNvPicPr>
          <p:nvPr/>
        </p:nvPicPr>
        <p:blipFill>
          <a:blip r:embed="rId5"/>
          <a:stretch>
            <a:fillRect/>
          </a:stretch>
        </p:blipFill>
        <p:spPr>
          <a:xfrm>
            <a:off x="85725" y="845294"/>
            <a:ext cx="5016211" cy="39440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5" name="Ink 4">
                <a:extLst>
                  <a:ext uri="{FF2B5EF4-FFF2-40B4-BE49-F238E27FC236}">
                    <a16:creationId xmlns:a16="http://schemas.microsoft.com/office/drawing/2014/main" id="{16423474-2099-B981-8078-C366FAA012AF}"/>
                  </a:ext>
                </a:extLst>
              </p14:cNvPr>
              <p14:cNvContentPartPr/>
              <p14:nvPr>
                <p:extLst>
                  <p:ext uri="{42D2F446-02D8-4167-A562-619A0277C38B}">
                    <p15:isNarration xmlns:p15="http://schemas.microsoft.com/office/powerpoint/2012/main" val="1"/>
                  </p:ext>
                </p:extLst>
              </p14:nvPr>
            </p14:nvContentPartPr>
            <p14:xfrm>
              <a:off x="1586699" y="2872259"/>
              <a:ext cx="2" cy="2"/>
            </p14:xfrm>
          </p:contentPart>
        </mc:Choice>
        <mc:Fallback xmlns="">
          <p:pic>
            <p:nvPicPr>
              <p:cNvPr id="5" name="Ink 4">
                <a:extLst>
                  <a:ext uri="{FF2B5EF4-FFF2-40B4-BE49-F238E27FC236}">
                    <a16:creationId xmlns:a16="http://schemas.microsoft.com/office/drawing/2014/main" id="{16423474-2099-B981-8078-C366FAA012AF}"/>
                  </a:ext>
                </a:extLst>
              </p:cNvPr>
              <p:cNvPicPr>
                <a:picLocks noGrp="1" noRot="1" noChangeAspect="1" noMove="1" noResize="1" noEditPoints="1" noAdjustHandles="1" noChangeArrowheads="1" noChangeShapeType="1"/>
              </p:cNvPicPr>
              <p:nvPr/>
            </p:nvPicPr>
            <p:blipFill>
              <a:blip r:embed="rId7"/>
              <a:stretch>
                <a:fillRect/>
              </a:stretch>
            </p:blipFill>
            <p:spPr>
              <a:xfrm>
                <a:off x="1586699" y="2872259"/>
                <a:ext cx="2" cy="2"/>
              </a:xfrm>
              <a:prstGeom prst="rect">
                <a:avLst/>
              </a:prstGeom>
            </p:spPr>
          </p:pic>
        </mc:Fallback>
      </mc:AlternateContent>
      <p:pic>
        <p:nvPicPr>
          <p:cNvPr id="9" name="Audio 8">
            <a:hlinkClick r:id="" action="ppaction://media"/>
            <a:extLst>
              <a:ext uri="{FF2B5EF4-FFF2-40B4-BE49-F238E27FC236}">
                <a16:creationId xmlns:a16="http://schemas.microsoft.com/office/drawing/2014/main" id="{76AD96F6-68AD-5F13-B7D5-6F71A76A2A7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67886452"/>
      </p:ext>
    </p:extLst>
  </p:cSld>
  <p:clrMapOvr>
    <a:masterClrMapping/>
  </p:clrMapOvr>
  <mc:AlternateContent xmlns:mc="http://schemas.openxmlformats.org/markup-compatibility/2006" xmlns:p14="http://schemas.microsoft.com/office/powerpoint/2010/main">
    <mc:Choice Requires="p14">
      <p:transition spd="slow" p14:dur="2000" advTm="74269"/>
    </mc:Choice>
    <mc:Fallback xmlns="">
      <p:transition spd="slow" advTm="74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7426" x="2592388" y="4573588"/>
          <p14:tracePt t="17634" x="1793875" y="5068888"/>
          <p14:tracePt t="17636" x="1774825" y="4983163"/>
          <p14:tracePt t="17649" x="1736725" y="4889500"/>
          <p14:tracePt t="17658" x="1698625" y="4805363"/>
          <p14:tracePt t="17660" x="1662113" y="4749800"/>
          <p14:tracePt t="17675" x="1633538" y="4711700"/>
          <p14:tracePt t="17677" x="1614488" y="4664075"/>
          <p14:tracePt t="17692" x="1577975" y="4579938"/>
          <p14:tracePt t="17709" x="1530350" y="4448175"/>
          <p14:tracePt t="17724" x="1492250" y="4279900"/>
          <p14:tracePt t="17742" x="1455738" y="4064000"/>
          <p14:tracePt t="17758" x="1379538" y="3848100"/>
          <p14:tracePt t="17775" x="1295400" y="3622675"/>
          <p14:tracePt t="17793" x="1211263" y="3435350"/>
          <p14:tracePt t="17795" x="1173163" y="3341688"/>
          <p14:tracePt t="17808" x="1127125" y="3257550"/>
          <p14:tracePt t="17825" x="1033463" y="3078163"/>
          <p14:tracePt t="17842" x="938213" y="2871788"/>
          <p14:tracePt t="17858" x="844550" y="2636838"/>
          <p14:tracePt t="17875" x="788988" y="2411413"/>
          <p14:tracePt t="17877" x="769938" y="2300288"/>
          <p14:tracePt t="17892" x="769938" y="2111375"/>
          <p14:tracePt t="17908" x="750888" y="1914525"/>
          <p14:tracePt t="17924" x="685800" y="1698625"/>
          <p14:tracePt t="17942" x="619125" y="1539875"/>
          <p14:tracePt t="17958" x="600075" y="1501775"/>
          <p14:tracePt t="18123" x="600075" y="1492250"/>
          <p14:tracePt t="18132" x="582613" y="1473200"/>
          <p14:tracePt t="18141" x="544513" y="1417638"/>
          <p14:tracePt t="18158" x="384175" y="1238250"/>
          <p14:tracePt t="18174" x="254000" y="1098550"/>
          <p14:tracePt t="18191" x="225425" y="1060450"/>
          <p14:tracePt t="18208" x="225425" y="1041400"/>
          <p14:tracePt t="18224" x="225425" y="1031875"/>
          <p14:tracePt t="18747" x="225425" y="1041400"/>
          <p14:tracePt t="18756" x="225425" y="1060450"/>
          <p14:tracePt t="18766" x="225425" y="1117600"/>
          <p14:tracePt t="18775" x="244475" y="1211263"/>
          <p14:tracePt t="18791" x="366713" y="1604963"/>
          <p14:tracePt t="18807" x="619125" y="2262188"/>
          <p14:tracePt t="18824" x="928688" y="2919413"/>
          <p14:tracePt t="18841" x="1257300" y="3425825"/>
          <p14:tracePt t="18858" x="1558925" y="3783013"/>
          <p14:tracePt t="18875" x="1801813" y="4025900"/>
          <p14:tracePt t="18876" x="1887538" y="4121150"/>
          <p14:tracePt t="18891" x="2036763" y="4270375"/>
          <p14:tracePt t="18908" x="2149475" y="4392613"/>
          <p14:tracePt t="18925" x="2243138" y="4495800"/>
          <p14:tracePt t="18941" x="2346325" y="4608513"/>
          <p14:tracePt t="18957" x="2432050" y="4702175"/>
          <p14:tracePt t="18975" x="2516188" y="4759325"/>
          <p14:tracePt t="18992" x="2562225" y="4795838"/>
          <p14:tracePt t="19008" x="2590800" y="4814888"/>
          <p14:tracePt t="19025" x="2609850" y="4843463"/>
          <p14:tracePt t="19041" x="2667000" y="4918075"/>
          <p14:tracePt t="19058" x="2778125" y="5040313"/>
          <p14:tracePt t="19061" x="2854325" y="5095875"/>
          <p14:tracePt t="19843"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9923F1-6815-500D-37F7-95E678770971}"/>
              </a:ext>
            </a:extLst>
          </p:cNvPr>
          <p:cNvPicPr>
            <a:picLocks noChangeAspect="1"/>
          </p:cNvPicPr>
          <p:nvPr/>
        </p:nvPicPr>
        <p:blipFill>
          <a:blip r:embed="rId4"/>
          <a:stretch>
            <a:fillRect/>
          </a:stretch>
        </p:blipFill>
        <p:spPr>
          <a:xfrm>
            <a:off x="5101936" y="845294"/>
            <a:ext cx="3341491" cy="3944037"/>
          </a:xfrm>
          <a:prstGeom prst="rect">
            <a:avLst/>
          </a:prstGeom>
        </p:spPr>
      </p:pic>
      <p:pic>
        <p:nvPicPr>
          <p:cNvPr id="6" name="Picture 5">
            <a:extLst>
              <a:ext uri="{FF2B5EF4-FFF2-40B4-BE49-F238E27FC236}">
                <a16:creationId xmlns:a16="http://schemas.microsoft.com/office/drawing/2014/main" id="{C84C79A6-A475-84DF-7FAF-9B6502F4E19B}"/>
              </a:ext>
            </a:extLst>
          </p:cNvPr>
          <p:cNvPicPr>
            <a:picLocks noChangeAspect="1"/>
          </p:cNvPicPr>
          <p:nvPr/>
        </p:nvPicPr>
        <p:blipFill>
          <a:blip r:embed="rId5"/>
          <a:stretch>
            <a:fillRect/>
          </a:stretch>
        </p:blipFill>
        <p:spPr>
          <a:xfrm>
            <a:off x="550719" y="845293"/>
            <a:ext cx="4551218" cy="3944038"/>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93947A05-708C-5039-2522-DFCA7988E632}"/>
                  </a:ext>
                </a:extLst>
              </p14:cNvPr>
              <p14:cNvContentPartPr/>
              <p14:nvPr>
                <p:extLst>
                  <p:ext uri="{42D2F446-02D8-4167-A562-619A0277C38B}">
                    <p15:isNarration xmlns:p15="http://schemas.microsoft.com/office/powerpoint/2012/main" val="1"/>
                  </p:ext>
                </p:extLst>
              </p14:nvPr>
            </p14:nvContentPartPr>
            <p14:xfrm>
              <a:off x="5613840" y="3435480"/>
              <a:ext cx="441720" cy="394560"/>
            </p14:xfrm>
          </p:contentPart>
        </mc:Choice>
        <mc:Fallback xmlns="">
          <p:pic>
            <p:nvPicPr>
              <p:cNvPr id="7" name="Ink 6">
                <a:extLst>
                  <a:ext uri="{FF2B5EF4-FFF2-40B4-BE49-F238E27FC236}">
                    <a16:creationId xmlns:a16="http://schemas.microsoft.com/office/drawing/2014/main" id="{93947A05-708C-5039-2522-DFCA7988E632}"/>
                  </a:ext>
                </a:extLst>
              </p:cNvPr>
              <p:cNvPicPr>
                <a:picLocks noGrp="1" noRot="1" noChangeAspect="1" noMove="1" noResize="1" noEditPoints="1" noAdjustHandles="1" noChangeArrowheads="1" noChangeShapeType="1"/>
              </p:cNvPicPr>
              <p:nvPr/>
            </p:nvPicPr>
            <p:blipFill>
              <a:blip r:embed="rId7"/>
              <a:stretch>
                <a:fillRect/>
              </a:stretch>
            </p:blipFill>
            <p:spPr>
              <a:xfrm>
                <a:off x="5604480" y="3426120"/>
                <a:ext cx="460440" cy="413280"/>
              </a:xfrm>
              <a:prstGeom prst="rect">
                <a:avLst/>
              </a:prstGeom>
            </p:spPr>
          </p:pic>
        </mc:Fallback>
      </mc:AlternateContent>
      <p:pic>
        <p:nvPicPr>
          <p:cNvPr id="8" name="Audio 7">
            <a:hlinkClick r:id="" action="ppaction://media"/>
            <a:extLst>
              <a:ext uri="{FF2B5EF4-FFF2-40B4-BE49-F238E27FC236}">
                <a16:creationId xmlns:a16="http://schemas.microsoft.com/office/drawing/2014/main" id="{D71F3D70-C596-6AC5-09FE-24C32CFA5B2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82709985"/>
      </p:ext>
    </p:extLst>
  </p:cSld>
  <p:clrMapOvr>
    <a:masterClrMapping/>
  </p:clrMapOvr>
  <mc:AlternateContent xmlns:mc="http://schemas.openxmlformats.org/markup-compatibility/2006" xmlns:p14="http://schemas.microsoft.com/office/powerpoint/2010/main">
    <mc:Choice Requires="p14">
      <p:transition spd="slow" p14:dur="2000" advTm="75920"/>
    </mc:Choice>
    <mc:Fallback xmlns="">
      <p:transition spd="slow" advTm="75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8" name="Google Shape;628;p42"/>
          <p:cNvSpPr txBox="1">
            <a:spLocks noGrp="1"/>
          </p:cNvSpPr>
          <p:nvPr>
            <p:ph type="title"/>
          </p:nvPr>
        </p:nvSpPr>
        <p:spPr>
          <a:xfrm>
            <a:off x="3874413" y="1719462"/>
            <a:ext cx="4207800" cy="2113541"/>
          </a:xfrm>
          <a:prstGeom prst="rect">
            <a:avLst/>
          </a:prstGeom>
        </p:spPr>
        <p:txBody>
          <a:bodyPr spcFirstLastPara="1" wrap="square" lIns="91425" tIns="91425" rIns="91425" bIns="91425" anchor="b" anchorCtr="0">
            <a:noAutofit/>
          </a:bodyPr>
          <a:lstStyle/>
          <a:p>
            <a:r>
              <a:rPr lang="en" sz="4800" dirty="0"/>
              <a:t>01. </a:t>
            </a:r>
            <a:r>
              <a:rPr lang="en-US" dirty="0"/>
              <a:t>Introduction </a:t>
            </a:r>
            <a:br>
              <a:rPr lang="en-US" dirty="0"/>
            </a:br>
            <a:br>
              <a:rPr lang="en-US" dirty="0"/>
            </a:br>
            <a:endParaRPr dirty="0"/>
          </a:p>
        </p:txBody>
      </p:sp>
      <p:grpSp>
        <p:nvGrpSpPr>
          <p:cNvPr id="629" name="Google Shape;629;p42"/>
          <p:cNvGrpSpPr/>
          <p:nvPr/>
        </p:nvGrpSpPr>
        <p:grpSpPr>
          <a:xfrm flipH="1">
            <a:off x="1068911" y="1310496"/>
            <a:ext cx="2149299" cy="2522508"/>
            <a:chOff x="5295725" y="3169925"/>
            <a:chExt cx="766375" cy="899450"/>
          </a:xfrm>
        </p:grpSpPr>
        <p:sp>
          <p:nvSpPr>
            <p:cNvPr id="630" name="Google Shape;630;p42"/>
            <p:cNvSpPr/>
            <p:nvPr/>
          </p:nvSpPr>
          <p:spPr>
            <a:xfrm>
              <a:off x="5856100" y="3231050"/>
              <a:ext cx="33200" cy="42050"/>
            </a:xfrm>
            <a:custGeom>
              <a:avLst/>
              <a:gdLst/>
              <a:ahLst/>
              <a:cxnLst/>
              <a:rect l="l" t="t" r="r" b="b"/>
              <a:pathLst>
                <a:path w="1328" h="1682" extrusionOk="0">
                  <a:moveTo>
                    <a:pt x="566" y="0"/>
                  </a:moveTo>
                  <a:cubicBezTo>
                    <a:pt x="414" y="0"/>
                    <a:pt x="261" y="69"/>
                    <a:pt x="172" y="195"/>
                  </a:cubicBezTo>
                  <a:lnTo>
                    <a:pt x="0" y="1592"/>
                  </a:lnTo>
                  <a:cubicBezTo>
                    <a:pt x="118" y="1653"/>
                    <a:pt x="250" y="1681"/>
                    <a:pt x="383" y="1681"/>
                  </a:cubicBezTo>
                  <a:cubicBezTo>
                    <a:pt x="647" y="1681"/>
                    <a:pt x="914" y="1567"/>
                    <a:pt x="1077" y="1360"/>
                  </a:cubicBezTo>
                  <a:cubicBezTo>
                    <a:pt x="1328" y="1049"/>
                    <a:pt x="1323" y="566"/>
                    <a:pt x="1073" y="260"/>
                  </a:cubicBezTo>
                  <a:cubicBezTo>
                    <a:pt x="961" y="125"/>
                    <a:pt x="803" y="23"/>
                    <a:pt x="632" y="5"/>
                  </a:cubicBezTo>
                  <a:cubicBezTo>
                    <a:pt x="610" y="2"/>
                    <a:pt x="588" y="0"/>
                    <a:pt x="566" y="0"/>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5868875" y="3241250"/>
              <a:ext cx="11850" cy="19050"/>
            </a:xfrm>
            <a:custGeom>
              <a:avLst/>
              <a:gdLst/>
              <a:ahLst/>
              <a:cxnLst/>
              <a:rect l="l" t="t" r="r" b="b"/>
              <a:pathLst>
                <a:path w="474" h="762" extrusionOk="0">
                  <a:moveTo>
                    <a:pt x="116" y="0"/>
                  </a:moveTo>
                  <a:lnTo>
                    <a:pt x="19" y="98"/>
                  </a:lnTo>
                  <a:cubicBezTo>
                    <a:pt x="93" y="288"/>
                    <a:pt x="88" y="511"/>
                    <a:pt x="0" y="697"/>
                  </a:cubicBezTo>
                  <a:lnTo>
                    <a:pt x="135" y="762"/>
                  </a:lnTo>
                  <a:cubicBezTo>
                    <a:pt x="218" y="590"/>
                    <a:pt x="241" y="390"/>
                    <a:pt x="204" y="200"/>
                  </a:cubicBezTo>
                  <a:lnTo>
                    <a:pt x="204" y="200"/>
                  </a:lnTo>
                  <a:lnTo>
                    <a:pt x="413" y="288"/>
                  </a:lnTo>
                  <a:lnTo>
                    <a:pt x="474" y="149"/>
                  </a:lnTo>
                  <a:lnTo>
                    <a:pt x="1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42"/>
            <p:cNvGrpSpPr/>
            <p:nvPr/>
          </p:nvGrpSpPr>
          <p:grpSpPr>
            <a:xfrm>
              <a:off x="5295725" y="3169925"/>
              <a:ext cx="766375" cy="899450"/>
              <a:chOff x="5295725" y="3169925"/>
              <a:chExt cx="766375" cy="899450"/>
            </a:xfrm>
          </p:grpSpPr>
          <p:sp>
            <p:nvSpPr>
              <p:cNvPr id="633" name="Google Shape;633;p42"/>
              <p:cNvSpPr/>
              <p:nvPr/>
            </p:nvSpPr>
            <p:spPr>
              <a:xfrm>
                <a:off x="5686100" y="3748700"/>
                <a:ext cx="352900" cy="320675"/>
              </a:xfrm>
              <a:custGeom>
                <a:avLst/>
                <a:gdLst/>
                <a:ahLst/>
                <a:cxnLst/>
                <a:rect l="l" t="t" r="r" b="b"/>
                <a:pathLst>
                  <a:path w="14116" h="12827" extrusionOk="0">
                    <a:moveTo>
                      <a:pt x="0" y="1"/>
                    </a:moveTo>
                    <a:lnTo>
                      <a:pt x="0" y="12826"/>
                    </a:lnTo>
                    <a:lnTo>
                      <a:pt x="14116" y="12826"/>
                    </a:lnTo>
                    <a:lnTo>
                      <a:pt x="141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5787875" y="3265275"/>
                <a:ext cx="89825" cy="137300"/>
              </a:xfrm>
              <a:custGeom>
                <a:avLst/>
                <a:gdLst/>
                <a:ahLst/>
                <a:cxnLst/>
                <a:rect l="l" t="t" r="r" b="b"/>
                <a:pathLst>
                  <a:path w="3593" h="5492" extrusionOk="0">
                    <a:moveTo>
                      <a:pt x="3119" y="0"/>
                    </a:moveTo>
                    <a:lnTo>
                      <a:pt x="1453" y="915"/>
                    </a:lnTo>
                    <a:lnTo>
                      <a:pt x="576" y="1397"/>
                    </a:lnTo>
                    <a:lnTo>
                      <a:pt x="492" y="2655"/>
                    </a:lnTo>
                    <a:lnTo>
                      <a:pt x="446" y="3407"/>
                    </a:lnTo>
                    <a:lnTo>
                      <a:pt x="0" y="4322"/>
                    </a:lnTo>
                    <a:lnTo>
                      <a:pt x="1430" y="5491"/>
                    </a:lnTo>
                    <a:lnTo>
                      <a:pt x="3593" y="4568"/>
                    </a:lnTo>
                    <a:lnTo>
                      <a:pt x="3119" y="0"/>
                    </a:ln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5762800" y="3169925"/>
                <a:ext cx="112000" cy="145825"/>
              </a:xfrm>
              <a:custGeom>
                <a:avLst/>
                <a:gdLst/>
                <a:ahLst/>
                <a:cxnLst/>
                <a:rect l="l" t="t" r="r" b="b"/>
                <a:pathLst>
                  <a:path w="4480" h="5833" extrusionOk="0">
                    <a:moveTo>
                      <a:pt x="2181" y="1"/>
                    </a:moveTo>
                    <a:cubicBezTo>
                      <a:pt x="1722" y="1"/>
                      <a:pt x="1337" y="214"/>
                      <a:pt x="1036" y="556"/>
                    </a:cubicBezTo>
                    <a:cubicBezTo>
                      <a:pt x="1008" y="584"/>
                      <a:pt x="980" y="621"/>
                      <a:pt x="952" y="653"/>
                    </a:cubicBezTo>
                    <a:cubicBezTo>
                      <a:pt x="933" y="676"/>
                      <a:pt x="915" y="700"/>
                      <a:pt x="896" y="727"/>
                    </a:cubicBezTo>
                    <a:cubicBezTo>
                      <a:pt x="892" y="732"/>
                      <a:pt x="882" y="741"/>
                      <a:pt x="878" y="746"/>
                    </a:cubicBezTo>
                    <a:cubicBezTo>
                      <a:pt x="794" y="867"/>
                      <a:pt x="720" y="992"/>
                      <a:pt x="655" y="1127"/>
                    </a:cubicBezTo>
                    <a:cubicBezTo>
                      <a:pt x="650" y="1131"/>
                      <a:pt x="650" y="1131"/>
                      <a:pt x="650" y="1136"/>
                    </a:cubicBezTo>
                    <a:cubicBezTo>
                      <a:pt x="636" y="1154"/>
                      <a:pt x="627" y="1173"/>
                      <a:pt x="618" y="1196"/>
                    </a:cubicBezTo>
                    <a:cubicBezTo>
                      <a:pt x="571" y="1298"/>
                      <a:pt x="525" y="1410"/>
                      <a:pt x="483" y="1521"/>
                    </a:cubicBezTo>
                    <a:cubicBezTo>
                      <a:pt x="0" y="2830"/>
                      <a:pt x="98" y="4613"/>
                      <a:pt x="808" y="5304"/>
                    </a:cubicBezTo>
                    <a:cubicBezTo>
                      <a:pt x="1214" y="5700"/>
                      <a:pt x="1630" y="5833"/>
                      <a:pt x="2004" y="5833"/>
                    </a:cubicBezTo>
                    <a:cubicBezTo>
                      <a:pt x="2768" y="5833"/>
                      <a:pt x="3361" y="5281"/>
                      <a:pt x="3361" y="5281"/>
                    </a:cubicBezTo>
                    <a:lnTo>
                      <a:pt x="4331" y="3081"/>
                    </a:lnTo>
                    <a:lnTo>
                      <a:pt x="4364" y="3011"/>
                    </a:lnTo>
                    <a:lnTo>
                      <a:pt x="4373" y="2988"/>
                    </a:lnTo>
                    <a:lnTo>
                      <a:pt x="4419" y="2877"/>
                    </a:lnTo>
                    <a:lnTo>
                      <a:pt x="4475" y="2751"/>
                    </a:lnTo>
                    <a:cubicBezTo>
                      <a:pt x="4475" y="2751"/>
                      <a:pt x="4480" y="2742"/>
                      <a:pt x="4480" y="2728"/>
                    </a:cubicBezTo>
                    <a:lnTo>
                      <a:pt x="4480" y="2723"/>
                    </a:lnTo>
                    <a:lnTo>
                      <a:pt x="4480" y="2672"/>
                    </a:lnTo>
                    <a:cubicBezTo>
                      <a:pt x="4480" y="2644"/>
                      <a:pt x="4480" y="2607"/>
                      <a:pt x="4475" y="2570"/>
                    </a:cubicBezTo>
                    <a:cubicBezTo>
                      <a:pt x="4475" y="2542"/>
                      <a:pt x="4475" y="2519"/>
                      <a:pt x="4475" y="2487"/>
                    </a:cubicBezTo>
                    <a:cubicBezTo>
                      <a:pt x="4452" y="2139"/>
                      <a:pt x="4368" y="1503"/>
                      <a:pt x="4020" y="960"/>
                    </a:cubicBezTo>
                    <a:cubicBezTo>
                      <a:pt x="3997" y="927"/>
                      <a:pt x="3978" y="895"/>
                      <a:pt x="3955" y="867"/>
                    </a:cubicBezTo>
                    <a:cubicBezTo>
                      <a:pt x="3630" y="412"/>
                      <a:pt x="3110" y="45"/>
                      <a:pt x="2266" y="3"/>
                    </a:cubicBezTo>
                    <a:cubicBezTo>
                      <a:pt x="2237" y="2"/>
                      <a:pt x="2209" y="1"/>
                      <a:pt x="2181" y="1"/>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5793200" y="3236500"/>
                <a:ext cx="7225" cy="32750"/>
              </a:xfrm>
              <a:custGeom>
                <a:avLst/>
                <a:gdLst/>
                <a:ahLst/>
                <a:cxnLst/>
                <a:rect l="l" t="t" r="r" b="b"/>
                <a:pathLst>
                  <a:path w="289" h="1310" extrusionOk="0">
                    <a:moveTo>
                      <a:pt x="140" y="0"/>
                    </a:moveTo>
                    <a:lnTo>
                      <a:pt x="10" y="979"/>
                    </a:lnTo>
                    <a:cubicBezTo>
                      <a:pt x="1" y="1058"/>
                      <a:pt x="24" y="1142"/>
                      <a:pt x="75" y="1202"/>
                    </a:cubicBezTo>
                    <a:cubicBezTo>
                      <a:pt x="126" y="1267"/>
                      <a:pt x="200" y="1304"/>
                      <a:pt x="284" y="1309"/>
                    </a:cubicBezTo>
                    <a:lnTo>
                      <a:pt x="288" y="1156"/>
                    </a:lnTo>
                    <a:cubicBezTo>
                      <a:pt x="251" y="1151"/>
                      <a:pt x="214" y="1137"/>
                      <a:pt x="191" y="1105"/>
                    </a:cubicBezTo>
                    <a:cubicBezTo>
                      <a:pt x="168" y="1077"/>
                      <a:pt x="154" y="1040"/>
                      <a:pt x="158" y="998"/>
                    </a:cubicBezTo>
                    <a:lnTo>
                      <a:pt x="288" y="19"/>
                    </a:lnTo>
                    <a:lnTo>
                      <a:pt x="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5816650" y="3236825"/>
                <a:ext cx="5125" cy="6775"/>
              </a:xfrm>
              <a:custGeom>
                <a:avLst/>
                <a:gdLst/>
                <a:ahLst/>
                <a:cxnLst/>
                <a:rect l="l" t="t" r="r" b="b"/>
                <a:pathLst>
                  <a:path w="205" h="271" extrusionOk="0">
                    <a:moveTo>
                      <a:pt x="106" y="1"/>
                    </a:moveTo>
                    <a:cubicBezTo>
                      <a:pt x="53" y="1"/>
                      <a:pt x="9" y="59"/>
                      <a:pt x="5" y="131"/>
                    </a:cubicBezTo>
                    <a:cubicBezTo>
                      <a:pt x="0" y="205"/>
                      <a:pt x="42" y="266"/>
                      <a:pt x="98" y="270"/>
                    </a:cubicBezTo>
                    <a:cubicBezTo>
                      <a:pt x="100" y="270"/>
                      <a:pt x="101" y="270"/>
                      <a:pt x="103" y="270"/>
                    </a:cubicBezTo>
                    <a:cubicBezTo>
                      <a:pt x="152" y="270"/>
                      <a:pt x="195" y="212"/>
                      <a:pt x="200" y="140"/>
                    </a:cubicBezTo>
                    <a:cubicBezTo>
                      <a:pt x="204" y="66"/>
                      <a:pt x="163" y="1"/>
                      <a:pt x="112" y="1"/>
                    </a:cubicBezTo>
                    <a:cubicBezTo>
                      <a:pt x="110" y="1"/>
                      <a:pt x="108"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5779975" y="3234850"/>
                <a:ext cx="5125" cy="6775"/>
              </a:xfrm>
              <a:custGeom>
                <a:avLst/>
                <a:gdLst/>
                <a:ahLst/>
                <a:cxnLst/>
                <a:rect l="l" t="t" r="r" b="b"/>
                <a:pathLst>
                  <a:path w="205" h="271" extrusionOk="0">
                    <a:moveTo>
                      <a:pt x="102" y="1"/>
                    </a:moveTo>
                    <a:cubicBezTo>
                      <a:pt x="53" y="1"/>
                      <a:pt x="10" y="59"/>
                      <a:pt x="5" y="131"/>
                    </a:cubicBezTo>
                    <a:cubicBezTo>
                      <a:pt x="0" y="205"/>
                      <a:pt x="42" y="270"/>
                      <a:pt x="93" y="270"/>
                    </a:cubicBezTo>
                    <a:cubicBezTo>
                      <a:pt x="95" y="270"/>
                      <a:pt x="97" y="271"/>
                      <a:pt x="99" y="271"/>
                    </a:cubicBezTo>
                    <a:cubicBezTo>
                      <a:pt x="152" y="271"/>
                      <a:pt x="196" y="212"/>
                      <a:pt x="200" y="140"/>
                    </a:cubicBezTo>
                    <a:cubicBezTo>
                      <a:pt x="205" y="66"/>
                      <a:pt x="163" y="6"/>
                      <a:pt x="107" y="1"/>
                    </a:cubicBezTo>
                    <a:cubicBezTo>
                      <a:pt x="105" y="1"/>
                      <a:pt x="103"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5811200" y="3222050"/>
                <a:ext cx="19050" cy="8700"/>
              </a:xfrm>
              <a:custGeom>
                <a:avLst/>
                <a:gdLst/>
                <a:ahLst/>
                <a:cxnLst/>
                <a:rect l="l" t="t" r="r" b="b"/>
                <a:pathLst>
                  <a:path w="762" h="348" extrusionOk="0">
                    <a:moveTo>
                      <a:pt x="283" y="0"/>
                    </a:moveTo>
                    <a:cubicBezTo>
                      <a:pt x="264" y="0"/>
                      <a:pt x="246" y="1"/>
                      <a:pt x="228" y="2"/>
                    </a:cubicBezTo>
                    <a:cubicBezTo>
                      <a:pt x="163" y="12"/>
                      <a:pt x="0" y="44"/>
                      <a:pt x="23" y="165"/>
                    </a:cubicBezTo>
                    <a:cubicBezTo>
                      <a:pt x="33" y="216"/>
                      <a:pt x="84" y="248"/>
                      <a:pt x="135" y="272"/>
                    </a:cubicBezTo>
                    <a:cubicBezTo>
                      <a:pt x="243" y="322"/>
                      <a:pt x="360" y="347"/>
                      <a:pt x="478" y="347"/>
                    </a:cubicBezTo>
                    <a:cubicBezTo>
                      <a:pt x="512" y="347"/>
                      <a:pt x="546" y="345"/>
                      <a:pt x="580" y="341"/>
                    </a:cubicBezTo>
                    <a:cubicBezTo>
                      <a:pt x="650" y="337"/>
                      <a:pt x="733" y="309"/>
                      <a:pt x="752" y="244"/>
                    </a:cubicBezTo>
                    <a:cubicBezTo>
                      <a:pt x="761" y="202"/>
                      <a:pt x="743" y="160"/>
                      <a:pt x="710" y="128"/>
                    </a:cubicBezTo>
                    <a:cubicBezTo>
                      <a:pt x="682" y="100"/>
                      <a:pt x="641" y="77"/>
                      <a:pt x="604" y="63"/>
                    </a:cubicBezTo>
                    <a:cubicBezTo>
                      <a:pt x="504" y="23"/>
                      <a:pt x="39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5774275" y="3220375"/>
                <a:ext cx="17100" cy="7225"/>
              </a:xfrm>
              <a:custGeom>
                <a:avLst/>
                <a:gdLst/>
                <a:ahLst/>
                <a:cxnLst/>
                <a:rect l="l" t="t" r="r" b="b"/>
                <a:pathLst>
                  <a:path w="684" h="289" extrusionOk="0">
                    <a:moveTo>
                      <a:pt x="368" y="0"/>
                    </a:moveTo>
                    <a:cubicBezTo>
                      <a:pt x="308" y="0"/>
                      <a:pt x="248" y="6"/>
                      <a:pt x="191" y="18"/>
                    </a:cubicBezTo>
                    <a:cubicBezTo>
                      <a:pt x="136" y="32"/>
                      <a:pt x="1" y="88"/>
                      <a:pt x="38" y="190"/>
                    </a:cubicBezTo>
                    <a:cubicBezTo>
                      <a:pt x="57" y="232"/>
                      <a:pt x="108" y="255"/>
                      <a:pt x="154" y="264"/>
                    </a:cubicBezTo>
                    <a:cubicBezTo>
                      <a:pt x="215" y="280"/>
                      <a:pt x="279" y="288"/>
                      <a:pt x="343" y="288"/>
                    </a:cubicBezTo>
                    <a:cubicBezTo>
                      <a:pt x="412" y="288"/>
                      <a:pt x="482" y="279"/>
                      <a:pt x="549" y="260"/>
                    </a:cubicBezTo>
                    <a:cubicBezTo>
                      <a:pt x="609" y="246"/>
                      <a:pt x="674" y="209"/>
                      <a:pt x="679" y="148"/>
                    </a:cubicBezTo>
                    <a:cubicBezTo>
                      <a:pt x="683" y="111"/>
                      <a:pt x="660" y="79"/>
                      <a:pt x="632" y="56"/>
                    </a:cubicBezTo>
                    <a:cubicBezTo>
                      <a:pt x="600" y="32"/>
                      <a:pt x="563" y="23"/>
                      <a:pt x="525" y="14"/>
                    </a:cubicBezTo>
                    <a:cubicBezTo>
                      <a:pt x="475" y="5"/>
                      <a:pt x="422"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5805050" y="3270150"/>
                <a:ext cx="14525" cy="7550"/>
              </a:xfrm>
              <a:custGeom>
                <a:avLst/>
                <a:gdLst/>
                <a:ahLst/>
                <a:cxnLst/>
                <a:rect l="l" t="t" r="r" b="b"/>
                <a:pathLst>
                  <a:path w="581" h="302" extrusionOk="0">
                    <a:moveTo>
                      <a:pt x="571" y="0"/>
                    </a:moveTo>
                    <a:lnTo>
                      <a:pt x="0" y="28"/>
                    </a:lnTo>
                    <a:cubicBezTo>
                      <a:pt x="9" y="183"/>
                      <a:pt x="135" y="302"/>
                      <a:pt x="288" y="302"/>
                    </a:cubicBezTo>
                    <a:cubicBezTo>
                      <a:pt x="291" y="302"/>
                      <a:pt x="294" y="302"/>
                      <a:pt x="297" y="302"/>
                    </a:cubicBezTo>
                    <a:cubicBezTo>
                      <a:pt x="455" y="293"/>
                      <a:pt x="580" y="158"/>
                      <a:pt x="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5850750" y="3193900"/>
                <a:ext cx="24050" cy="51325"/>
              </a:xfrm>
              <a:custGeom>
                <a:avLst/>
                <a:gdLst/>
                <a:ahLst/>
                <a:cxnLst/>
                <a:rect l="l" t="t" r="r" b="b"/>
                <a:pathLst>
                  <a:path w="962" h="2053" extrusionOk="0">
                    <a:moveTo>
                      <a:pt x="502" y="1"/>
                    </a:moveTo>
                    <a:cubicBezTo>
                      <a:pt x="330" y="10"/>
                      <a:pt x="159" y="65"/>
                      <a:pt x="6" y="140"/>
                    </a:cubicBezTo>
                    <a:cubicBezTo>
                      <a:pt x="1" y="859"/>
                      <a:pt x="321" y="1565"/>
                      <a:pt x="846" y="2052"/>
                    </a:cubicBezTo>
                    <a:lnTo>
                      <a:pt x="855" y="2029"/>
                    </a:lnTo>
                    <a:lnTo>
                      <a:pt x="901" y="1918"/>
                    </a:lnTo>
                    <a:lnTo>
                      <a:pt x="957" y="1792"/>
                    </a:lnTo>
                    <a:cubicBezTo>
                      <a:pt x="957" y="1792"/>
                      <a:pt x="962" y="1783"/>
                      <a:pt x="962" y="1769"/>
                    </a:cubicBezTo>
                    <a:lnTo>
                      <a:pt x="962" y="1764"/>
                    </a:lnTo>
                    <a:lnTo>
                      <a:pt x="962" y="1713"/>
                    </a:lnTo>
                    <a:cubicBezTo>
                      <a:pt x="957" y="1685"/>
                      <a:pt x="957" y="1648"/>
                      <a:pt x="957" y="1611"/>
                    </a:cubicBezTo>
                    <a:cubicBezTo>
                      <a:pt x="957" y="1583"/>
                      <a:pt x="957" y="1560"/>
                      <a:pt x="953" y="1528"/>
                    </a:cubicBezTo>
                    <a:cubicBezTo>
                      <a:pt x="934" y="1180"/>
                      <a:pt x="850" y="544"/>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5781250" y="3169925"/>
                <a:ext cx="88575" cy="37450"/>
              </a:xfrm>
              <a:custGeom>
                <a:avLst/>
                <a:gdLst/>
                <a:ahLst/>
                <a:cxnLst/>
                <a:rect l="l" t="t" r="r" b="b"/>
                <a:pathLst>
                  <a:path w="3543" h="1498" extrusionOk="0">
                    <a:moveTo>
                      <a:pt x="1443" y="1"/>
                    </a:moveTo>
                    <a:cubicBezTo>
                      <a:pt x="984" y="1"/>
                      <a:pt x="599" y="214"/>
                      <a:pt x="298" y="556"/>
                    </a:cubicBezTo>
                    <a:cubicBezTo>
                      <a:pt x="270" y="588"/>
                      <a:pt x="242" y="621"/>
                      <a:pt x="214" y="653"/>
                    </a:cubicBezTo>
                    <a:cubicBezTo>
                      <a:pt x="195" y="676"/>
                      <a:pt x="177" y="704"/>
                      <a:pt x="158" y="727"/>
                    </a:cubicBezTo>
                    <a:cubicBezTo>
                      <a:pt x="154" y="732"/>
                      <a:pt x="144" y="741"/>
                      <a:pt x="140" y="751"/>
                    </a:cubicBezTo>
                    <a:cubicBezTo>
                      <a:pt x="89" y="820"/>
                      <a:pt x="42" y="895"/>
                      <a:pt x="0" y="973"/>
                    </a:cubicBezTo>
                    <a:lnTo>
                      <a:pt x="3542" y="1498"/>
                    </a:lnTo>
                    <a:cubicBezTo>
                      <a:pt x="3468" y="1284"/>
                      <a:pt x="3361" y="1066"/>
                      <a:pt x="3217" y="867"/>
                    </a:cubicBezTo>
                    <a:cubicBezTo>
                      <a:pt x="2892" y="416"/>
                      <a:pt x="2372" y="50"/>
                      <a:pt x="1528" y="3"/>
                    </a:cubicBezTo>
                    <a:cubicBezTo>
                      <a:pt x="1499" y="2"/>
                      <a:pt x="1471" y="1"/>
                      <a:pt x="14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5737725" y="3185650"/>
                <a:ext cx="133475" cy="24300"/>
              </a:xfrm>
              <a:custGeom>
                <a:avLst/>
                <a:gdLst/>
                <a:ahLst/>
                <a:cxnLst/>
                <a:rect l="l" t="t" r="r" b="b"/>
                <a:pathLst>
                  <a:path w="5339" h="972" extrusionOk="0">
                    <a:moveTo>
                      <a:pt x="24" y="1"/>
                    </a:moveTo>
                    <a:lnTo>
                      <a:pt x="1" y="182"/>
                    </a:lnTo>
                    <a:lnTo>
                      <a:pt x="5311" y="971"/>
                    </a:lnTo>
                    <a:lnTo>
                      <a:pt x="5339" y="790"/>
                    </a:lnTo>
                    <a:lnTo>
                      <a:pt x="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5528500" y="3354850"/>
                <a:ext cx="75800" cy="83475"/>
              </a:xfrm>
              <a:custGeom>
                <a:avLst/>
                <a:gdLst/>
                <a:ahLst/>
                <a:cxnLst/>
                <a:rect l="l" t="t" r="r" b="b"/>
                <a:pathLst>
                  <a:path w="3032" h="3339" extrusionOk="0">
                    <a:moveTo>
                      <a:pt x="693" y="0"/>
                    </a:moveTo>
                    <a:cubicBezTo>
                      <a:pt x="672" y="0"/>
                      <a:pt x="653" y="3"/>
                      <a:pt x="637" y="10"/>
                    </a:cubicBezTo>
                    <a:cubicBezTo>
                      <a:pt x="446" y="84"/>
                      <a:pt x="544" y="288"/>
                      <a:pt x="544" y="288"/>
                    </a:cubicBezTo>
                    <a:cubicBezTo>
                      <a:pt x="544" y="288"/>
                      <a:pt x="521" y="282"/>
                      <a:pt x="489" y="282"/>
                    </a:cubicBezTo>
                    <a:cubicBezTo>
                      <a:pt x="438" y="282"/>
                      <a:pt x="362" y="298"/>
                      <a:pt x="316" y="381"/>
                    </a:cubicBezTo>
                    <a:cubicBezTo>
                      <a:pt x="242" y="516"/>
                      <a:pt x="386" y="729"/>
                      <a:pt x="386" y="729"/>
                    </a:cubicBezTo>
                    <a:cubicBezTo>
                      <a:pt x="386" y="729"/>
                      <a:pt x="357" y="713"/>
                      <a:pt x="316" y="713"/>
                    </a:cubicBezTo>
                    <a:cubicBezTo>
                      <a:pt x="271" y="713"/>
                      <a:pt x="210" y="734"/>
                      <a:pt x="158" y="822"/>
                    </a:cubicBezTo>
                    <a:cubicBezTo>
                      <a:pt x="1" y="1101"/>
                      <a:pt x="1166" y="3338"/>
                      <a:pt x="1166" y="3338"/>
                    </a:cubicBezTo>
                    <a:lnTo>
                      <a:pt x="3032" y="1978"/>
                    </a:lnTo>
                    <a:lnTo>
                      <a:pt x="1959" y="897"/>
                    </a:lnTo>
                    <a:cubicBezTo>
                      <a:pt x="1468" y="435"/>
                      <a:pt x="940" y="0"/>
                      <a:pt x="693" y="0"/>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5541025" y="3360425"/>
                <a:ext cx="22425" cy="20450"/>
              </a:xfrm>
              <a:custGeom>
                <a:avLst/>
                <a:gdLst/>
                <a:ahLst/>
                <a:cxnLst/>
                <a:rect l="l" t="t" r="r" b="b"/>
                <a:pathLst>
                  <a:path w="897" h="818" extrusionOk="0">
                    <a:moveTo>
                      <a:pt x="80" y="0"/>
                    </a:moveTo>
                    <a:lnTo>
                      <a:pt x="1" y="130"/>
                    </a:lnTo>
                    <a:cubicBezTo>
                      <a:pt x="6" y="130"/>
                      <a:pt x="405" y="376"/>
                      <a:pt x="781" y="817"/>
                    </a:cubicBezTo>
                    <a:lnTo>
                      <a:pt x="897" y="720"/>
                    </a:lnTo>
                    <a:cubicBezTo>
                      <a:pt x="507" y="260"/>
                      <a:pt x="98" y="10"/>
                      <a:pt x="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5536850" y="3371575"/>
                <a:ext cx="17800" cy="18125"/>
              </a:xfrm>
              <a:custGeom>
                <a:avLst/>
                <a:gdLst/>
                <a:ahLst/>
                <a:cxnLst/>
                <a:rect l="l" t="t" r="r" b="b"/>
                <a:pathLst>
                  <a:path w="712" h="725" extrusionOk="0">
                    <a:moveTo>
                      <a:pt x="103" y="0"/>
                    </a:moveTo>
                    <a:lnTo>
                      <a:pt x="1" y="116"/>
                    </a:lnTo>
                    <a:cubicBezTo>
                      <a:pt x="5" y="116"/>
                      <a:pt x="340" y="413"/>
                      <a:pt x="595" y="724"/>
                    </a:cubicBezTo>
                    <a:lnTo>
                      <a:pt x="711" y="631"/>
                    </a:lnTo>
                    <a:cubicBezTo>
                      <a:pt x="451" y="306"/>
                      <a:pt x="117" y="14"/>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5573400" y="3384550"/>
                <a:ext cx="9325" cy="21150"/>
              </a:xfrm>
              <a:custGeom>
                <a:avLst/>
                <a:gdLst/>
                <a:ahLst/>
                <a:cxnLst/>
                <a:rect l="l" t="t" r="r" b="b"/>
                <a:pathLst>
                  <a:path w="373" h="846" extrusionOk="0">
                    <a:moveTo>
                      <a:pt x="256" y="1"/>
                    </a:moveTo>
                    <a:cubicBezTo>
                      <a:pt x="61" y="228"/>
                      <a:pt x="1" y="567"/>
                      <a:pt x="108" y="846"/>
                    </a:cubicBezTo>
                    <a:lnTo>
                      <a:pt x="247" y="790"/>
                    </a:lnTo>
                    <a:cubicBezTo>
                      <a:pt x="159" y="563"/>
                      <a:pt x="210" y="289"/>
                      <a:pt x="372" y="103"/>
                    </a:cubicBezTo>
                    <a:lnTo>
                      <a:pt x="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5575225" y="3356325"/>
                <a:ext cx="29075" cy="47875"/>
              </a:xfrm>
              <a:custGeom>
                <a:avLst/>
                <a:gdLst/>
                <a:ahLst/>
                <a:cxnLst/>
                <a:rect l="l" t="t" r="r" b="b"/>
                <a:pathLst>
                  <a:path w="1163" h="1915" extrusionOk="0">
                    <a:moveTo>
                      <a:pt x="346" y="0"/>
                    </a:moveTo>
                    <a:cubicBezTo>
                      <a:pt x="45" y="0"/>
                      <a:pt x="1" y="501"/>
                      <a:pt x="90" y="838"/>
                    </a:cubicBezTo>
                    <a:lnTo>
                      <a:pt x="1163" y="1914"/>
                    </a:lnTo>
                    <a:cubicBezTo>
                      <a:pt x="1163" y="1914"/>
                      <a:pt x="829" y="1237"/>
                      <a:pt x="717" y="851"/>
                    </a:cubicBezTo>
                    <a:cubicBezTo>
                      <a:pt x="606" y="466"/>
                      <a:pt x="726" y="44"/>
                      <a:pt x="378" y="2"/>
                    </a:cubicBezTo>
                    <a:cubicBezTo>
                      <a:pt x="367" y="1"/>
                      <a:pt x="356" y="0"/>
                      <a:pt x="346" y="0"/>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5543350" y="3351150"/>
                <a:ext cx="452375" cy="261275"/>
              </a:xfrm>
              <a:custGeom>
                <a:avLst/>
                <a:gdLst/>
                <a:ahLst/>
                <a:cxnLst/>
                <a:rect l="l" t="t" r="r" b="b"/>
                <a:pathLst>
                  <a:path w="18095" h="10451" extrusionOk="0">
                    <a:moveTo>
                      <a:pt x="10241" y="0"/>
                    </a:moveTo>
                    <a:cubicBezTo>
                      <a:pt x="10241" y="0"/>
                      <a:pt x="8198" y="334"/>
                      <a:pt x="7683" y="775"/>
                    </a:cubicBezTo>
                    <a:cubicBezTo>
                      <a:pt x="7168" y="1216"/>
                      <a:pt x="6165" y="3105"/>
                      <a:pt x="5687" y="4048"/>
                    </a:cubicBezTo>
                    <a:cubicBezTo>
                      <a:pt x="5525" y="4359"/>
                      <a:pt x="5422" y="4568"/>
                      <a:pt x="5418" y="4582"/>
                    </a:cubicBezTo>
                    <a:lnTo>
                      <a:pt x="2707" y="1657"/>
                    </a:lnTo>
                    <a:lnTo>
                      <a:pt x="1" y="3546"/>
                    </a:lnTo>
                    <a:cubicBezTo>
                      <a:pt x="1" y="3546"/>
                      <a:pt x="2340" y="9469"/>
                      <a:pt x="5065" y="9729"/>
                    </a:cubicBezTo>
                    <a:cubicBezTo>
                      <a:pt x="5254" y="9747"/>
                      <a:pt x="5432" y="9755"/>
                      <a:pt x="5600" y="9755"/>
                    </a:cubicBezTo>
                    <a:cubicBezTo>
                      <a:pt x="6926" y="9755"/>
                      <a:pt x="7641" y="9237"/>
                      <a:pt x="8152" y="8722"/>
                    </a:cubicBezTo>
                    <a:cubicBezTo>
                      <a:pt x="8486" y="8388"/>
                      <a:pt x="8648" y="8105"/>
                      <a:pt x="8662" y="8081"/>
                    </a:cubicBezTo>
                    <a:lnTo>
                      <a:pt x="8662" y="10147"/>
                    </a:lnTo>
                    <a:cubicBezTo>
                      <a:pt x="8662" y="10147"/>
                      <a:pt x="8676" y="10147"/>
                      <a:pt x="8713" y="10156"/>
                    </a:cubicBezTo>
                    <a:cubicBezTo>
                      <a:pt x="8927" y="10203"/>
                      <a:pt x="9776" y="10374"/>
                      <a:pt x="10863" y="10435"/>
                    </a:cubicBezTo>
                    <a:cubicBezTo>
                      <a:pt x="11067" y="10444"/>
                      <a:pt x="11280" y="10449"/>
                      <a:pt x="11499" y="10449"/>
                    </a:cubicBezTo>
                    <a:cubicBezTo>
                      <a:pt x="11536" y="10450"/>
                      <a:pt x="11573" y="10451"/>
                      <a:pt x="11610" y="10451"/>
                    </a:cubicBezTo>
                    <a:cubicBezTo>
                      <a:pt x="11685" y="10451"/>
                      <a:pt x="11760" y="10449"/>
                      <a:pt x="11837" y="10449"/>
                    </a:cubicBezTo>
                    <a:cubicBezTo>
                      <a:pt x="12989" y="10421"/>
                      <a:pt x="14260" y="10221"/>
                      <a:pt x="15291" y="9627"/>
                    </a:cubicBezTo>
                    <a:cubicBezTo>
                      <a:pt x="16006" y="9223"/>
                      <a:pt x="16540" y="8768"/>
                      <a:pt x="16934" y="8327"/>
                    </a:cubicBezTo>
                    <a:cubicBezTo>
                      <a:pt x="16939" y="8323"/>
                      <a:pt x="16943" y="8318"/>
                      <a:pt x="16948" y="8314"/>
                    </a:cubicBezTo>
                    <a:cubicBezTo>
                      <a:pt x="16981" y="8276"/>
                      <a:pt x="17018" y="8235"/>
                      <a:pt x="17050" y="8197"/>
                    </a:cubicBezTo>
                    <a:cubicBezTo>
                      <a:pt x="17055" y="8193"/>
                      <a:pt x="17059" y="8188"/>
                      <a:pt x="17064" y="8184"/>
                    </a:cubicBezTo>
                    <a:cubicBezTo>
                      <a:pt x="17988" y="7083"/>
                      <a:pt x="18095" y="6090"/>
                      <a:pt x="18095" y="6090"/>
                    </a:cubicBezTo>
                    <a:lnTo>
                      <a:pt x="13249" y="37"/>
                    </a:lnTo>
                    <a:cubicBezTo>
                      <a:pt x="13249" y="37"/>
                      <a:pt x="12282" y="1157"/>
                      <a:pt x="11394" y="1157"/>
                    </a:cubicBezTo>
                    <a:cubicBezTo>
                      <a:pt x="10944" y="1157"/>
                      <a:pt x="10514" y="869"/>
                      <a:pt x="10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5678775" y="3452325"/>
                <a:ext cx="22075" cy="39150"/>
              </a:xfrm>
              <a:custGeom>
                <a:avLst/>
                <a:gdLst/>
                <a:ahLst/>
                <a:cxnLst/>
                <a:rect l="l" t="t" r="r" b="b"/>
                <a:pathLst>
                  <a:path w="883" h="1566" extrusionOk="0">
                    <a:moveTo>
                      <a:pt x="270" y="1"/>
                    </a:moveTo>
                    <a:cubicBezTo>
                      <a:pt x="108" y="312"/>
                      <a:pt x="5" y="521"/>
                      <a:pt x="1" y="535"/>
                    </a:cubicBezTo>
                    <a:lnTo>
                      <a:pt x="883" y="1565"/>
                    </a:lnTo>
                    <a:lnTo>
                      <a:pt x="270" y="1"/>
                    </a:lnTo>
                    <a:close/>
                  </a:path>
                </a:pathLst>
              </a:custGeom>
              <a:solidFill>
                <a:srgbClr val="AAE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5295725" y="3839875"/>
                <a:ext cx="196025" cy="145000"/>
              </a:xfrm>
              <a:custGeom>
                <a:avLst/>
                <a:gdLst/>
                <a:ahLst/>
                <a:cxnLst/>
                <a:rect l="l" t="t" r="r" b="b"/>
                <a:pathLst>
                  <a:path w="7841" h="5800" extrusionOk="0">
                    <a:moveTo>
                      <a:pt x="1079" y="1"/>
                    </a:moveTo>
                    <a:cubicBezTo>
                      <a:pt x="669" y="1"/>
                      <a:pt x="261" y="146"/>
                      <a:pt x="0" y="462"/>
                    </a:cubicBezTo>
                    <a:lnTo>
                      <a:pt x="6002" y="5800"/>
                    </a:lnTo>
                    <a:lnTo>
                      <a:pt x="7840" y="2913"/>
                    </a:lnTo>
                    <a:lnTo>
                      <a:pt x="5835" y="601"/>
                    </a:lnTo>
                    <a:cubicBezTo>
                      <a:pt x="5481" y="990"/>
                      <a:pt x="4954" y="1218"/>
                      <a:pt x="4430" y="1218"/>
                    </a:cubicBezTo>
                    <a:cubicBezTo>
                      <a:pt x="4391" y="1218"/>
                      <a:pt x="4352" y="1216"/>
                      <a:pt x="4312" y="1214"/>
                    </a:cubicBezTo>
                    <a:cubicBezTo>
                      <a:pt x="3788" y="1181"/>
                      <a:pt x="3305" y="931"/>
                      <a:pt x="2850" y="675"/>
                    </a:cubicBezTo>
                    <a:cubicBezTo>
                      <a:pt x="2395" y="415"/>
                      <a:pt x="1936" y="142"/>
                      <a:pt x="1421" y="35"/>
                    </a:cubicBezTo>
                    <a:cubicBezTo>
                      <a:pt x="1309" y="12"/>
                      <a:pt x="119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5370100" y="3571300"/>
                <a:ext cx="453300" cy="341400"/>
              </a:xfrm>
              <a:custGeom>
                <a:avLst/>
                <a:gdLst/>
                <a:ahLst/>
                <a:cxnLst/>
                <a:rect l="l" t="t" r="r" b="b"/>
                <a:pathLst>
                  <a:path w="18132" h="13656" extrusionOk="0">
                    <a:moveTo>
                      <a:pt x="11046" y="0"/>
                    </a:moveTo>
                    <a:cubicBezTo>
                      <a:pt x="10273" y="0"/>
                      <a:pt x="9591" y="101"/>
                      <a:pt x="9103" y="357"/>
                    </a:cubicBezTo>
                    <a:cubicBezTo>
                      <a:pt x="6638" y="1647"/>
                      <a:pt x="1" y="10527"/>
                      <a:pt x="1" y="10527"/>
                    </a:cubicBezTo>
                    <a:lnTo>
                      <a:pt x="4865" y="13656"/>
                    </a:lnTo>
                    <a:lnTo>
                      <a:pt x="9767" y="7761"/>
                    </a:lnTo>
                    <a:lnTo>
                      <a:pt x="18131" y="1425"/>
                    </a:lnTo>
                    <a:cubicBezTo>
                      <a:pt x="18131" y="1425"/>
                      <a:pt x="13948" y="0"/>
                      <a:pt x="11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5431250" y="3973475"/>
                <a:ext cx="201475" cy="95900"/>
              </a:xfrm>
              <a:custGeom>
                <a:avLst/>
                <a:gdLst/>
                <a:ahLst/>
                <a:cxnLst/>
                <a:rect l="l" t="t" r="r" b="b"/>
                <a:pathLst>
                  <a:path w="8059" h="3836" extrusionOk="0">
                    <a:moveTo>
                      <a:pt x="8059" y="1"/>
                    </a:moveTo>
                    <a:lnTo>
                      <a:pt x="4471" y="61"/>
                    </a:lnTo>
                    <a:cubicBezTo>
                      <a:pt x="4466" y="628"/>
                      <a:pt x="4192" y="1185"/>
                      <a:pt x="3742" y="1533"/>
                    </a:cubicBezTo>
                    <a:cubicBezTo>
                      <a:pt x="3329" y="1858"/>
                      <a:pt x="2804" y="1992"/>
                      <a:pt x="2294" y="2104"/>
                    </a:cubicBezTo>
                    <a:cubicBezTo>
                      <a:pt x="1783" y="2210"/>
                      <a:pt x="1254" y="2313"/>
                      <a:pt x="804" y="2572"/>
                    </a:cubicBezTo>
                    <a:cubicBezTo>
                      <a:pt x="349" y="2837"/>
                      <a:pt x="1" y="3311"/>
                      <a:pt x="24" y="3835"/>
                    </a:cubicBezTo>
                    <a:lnTo>
                      <a:pt x="7576" y="3835"/>
                    </a:lnTo>
                    <a:lnTo>
                      <a:pt x="80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5501800" y="3558975"/>
                <a:ext cx="485800" cy="432975"/>
              </a:xfrm>
              <a:custGeom>
                <a:avLst/>
                <a:gdLst/>
                <a:ahLst/>
                <a:cxnLst/>
                <a:rect l="l" t="t" r="r" b="b"/>
                <a:pathLst>
                  <a:path w="19432" h="17319" extrusionOk="0">
                    <a:moveTo>
                      <a:pt x="18610" y="1"/>
                    </a:moveTo>
                    <a:lnTo>
                      <a:pt x="13416" y="1955"/>
                    </a:lnTo>
                    <a:cubicBezTo>
                      <a:pt x="13416" y="1955"/>
                      <a:pt x="12850" y="1876"/>
                      <a:pt x="12005" y="1839"/>
                    </a:cubicBezTo>
                    <a:cubicBezTo>
                      <a:pt x="11768" y="1829"/>
                      <a:pt x="11509" y="1824"/>
                      <a:pt x="11235" y="1824"/>
                    </a:cubicBezTo>
                    <a:cubicBezTo>
                      <a:pt x="10961" y="1824"/>
                      <a:pt x="10673" y="1829"/>
                      <a:pt x="10375" y="1843"/>
                    </a:cubicBezTo>
                    <a:cubicBezTo>
                      <a:pt x="8955" y="1913"/>
                      <a:pt x="7340" y="2182"/>
                      <a:pt x="6230" y="2948"/>
                    </a:cubicBezTo>
                    <a:cubicBezTo>
                      <a:pt x="3501" y="4828"/>
                      <a:pt x="1" y="17319"/>
                      <a:pt x="1" y="17319"/>
                    </a:cubicBezTo>
                    <a:lnTo>
                      <a:pt x="6486" y="17319"/>
                    </a:lnTo>
                    <a:lnTo>
                      <a:pt x="10060" y="7590"/>
                    </a:lnTo>
                    <a:lnTo>
                      <a:pt x="18206" y="7590"/>
                    </a:lnTo>
                    <a:lnTo>
                      <a:pt x="18206" y="7594"/>
                    </a:lnTo>
                    <a:cubicBezTo>
                      <a:pt x="19348" y="6861"/>
                      <a:pt x="19432" y="4907"/>
                      <a:pt x="19241" y="3166"/>
                    </a:cubicBezTo>
                    <a:cubicBezTo>
                      <a:pt x="19056" y="1486"/>
                      <a:pt x="18610" y="1"/>
                      <a:pt x="18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5797500" y="3558975"/>
                <a:ext cx="185350" cy="83550"/>
              </a:xfrm>
              <a:custGeom>
                <a:avLst/>
                <a:gdLst/>
                <a:ahLst/>
                <a:cxnLst/>
                <a:rect l="l" t="t" r="r" b="b"/>
                <a:pathLst>
                  <a:path w="7414" h="3342" extrusionOk="0">
                    <a:moveTo>
                      <a:pt x="6782" y="1"/>
                    </a:moveTo>
                    <a:lnTo>
                      <a:pt x="1588" y="1955"/>
                    </a:lnTo>
                    <a:cubicBezTo>
                      <a:pt x="1588" y="1955"/>
                      <a:pt x="1346" y="1922"/>
                      <a:pt x="947" y="1890"/>
                    </a:cubicBezTo>
                    <a:cubicBezTo>
                      <a:pt x="799" y="1839"/>
                      <a:pt x="483" y="1737"/>
                      <a:pt x="47" y="1607"/>
                    </a:cubicBezTo>
                    <a:lnTo>
                      <a:pt x="0" y="1732"/>
                    </a:lnTo>
                    <a:cubicBezTo>
                      <a:pt x="0" y="1732"/>
                      <a:pt x="65" y="1774"/>
                      <a:pt x="177" y="1839"/>
                    </a:cubicBezTo>
                    <a:cubicBezTo>
                      <a:pt x="297" y="1908"/>
                      <a:pt x="469" y="2006"/>
                      <a:pt x="697" y="2117"/>
                    </a:cubicBezTo>
                    <a:cubicBezTo>
                      <a:pt x="1640" y="2594"/>
                      <a:pt x="3472" y="3342"/>
                      <a:pt x="5637" y="3342"/>
                    </a:cubicBezTo>
                    <a:cubicBezTo>
                      <a:pt x="6209" y="3342"/>
                      <a:pt x="6805" y="3289"/>
                      <a:pt x="7413" y="3166"/>
                    </a:cubicBezTo>
                    <a:cubicBezTo>
                      <a:pt x="7228" y="1486"/>
                      <a:pt x="6782" y="1"/>
                      <a:pt x="6782"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5798650" y="3489000"/>
                <a:ext cx="171325" cy="118850"/>
              </a:xfrm>
              <a:custGeom>
                <a:avLst/>
                <a:gdLst/>
                <a:ahLst/>
                <a:cxnLst/>
                <a:rect l="l" t="t" r="r" b="b"/>
                <a:pathLst>
                  <a:path w="6853" h="4754" extrusionOk="0">
                    <a:moveTo>
                      <a:pt x="5446" y="1"/>
                    </a:moveTo>
                    <a:lnTo>
                      <a:pt x="4856" y="845"/>
                    </a:lnTo>
                    <a:lnTo>
                      <a:pt x="1282" y="701"/>
                    </a:lnTo>
                    <a:lnTo>
                      <a:pt x="1" y="4406"/>
                    </a:lnTo>
                    <a:cubicBezTo>
                      <a:pt x="437" y="4536"/>
                      <a:pt x="753" y="4638"/>
                      <a:pt x="901" y="4689"/>
                    </a:cubicBezTo>
                    <a:cubicBezTo>
                      <a:pt x="1300" y="4721"/>
                      <a:pt x="1542" y="4754"/>
                      <a:pt x="1542" y="4754"/>
                    </a:cubicBezTo>
                    <a:lnTo>
                      <a:pt x="6736" y="2800"/>
                    </a:lnTo>
                    <a:cubicBezTo>
                      <a:pt x="6769" y="2762"/>
                      <a:pt x="6806" y="2721"/>
                      <a:pt x="6838" y="2683"/>
                    </a:cubicBezTo>
                    <a:cubicBezTo>
                      <a:pt x="6843" y="2679"/>
                      <a:pt x="6847" y="2674"/>
                      <a:pt x="6852" y="2670"/>
                    </a:cubicBezTo>
                    <a:lnTo>
                      <a:pt x="6847" y="2670"/>
                    </a:lnTo>
                    <a:lnTo>
                      <a:pt x="5446" y="1"/>
                    </a:ln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5747025" y="3484125"/>
                <a:ext cx="12775" cy="85075"/>
              </a:xfrm>
              <a:custGeom>
                <a:avLst/>
                <a:gdLst/>
                <a:ahLst/>
                <a:cxnLst/>
                <a:rect l="l" t="t" r="r" b="b"/>
                <a:pathLst>
                  <a:path w="511" h="3403" extrusionOk="0">
                    <a:moveTo>
                      <a:pt x="511" y="1"/>
                    </a:moveTo>
                    <a:lnTo>
                      <a:pt x="0" y="3403"/>
                    </a:lnTo>
                    <a:cubicBezTo>
                      <a:pt x="334" y="3069"/>
                      <a:pt x="501" y="2786"/>
                      <a:pt x="511" y="2762"/>
                    </a:cubicBezTo>
                    <a:lnTo>
                      <a:pt x="51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5622500" y="3583000"/>
                <a:ext cx="211925" cy="24975"/>
              </a:xfrm>
              <a:custGeom>
                <a:avLst/>
                <a:gdLst/>
                <a:ahLst/>
                <a:cxnLst/>
                <a:rect l="l" t="t" r="r" b="b"/>
                <a:pathLst>
                  <a:path w="8477" h="999" extrusionOk="0">
                    <a:moveTo>
                      <a:pt x="0" y="0"/>
                    </a:moveTo>
                    <a:lnTo>
                      <a:pt x="0" y="998"/>
                    </a:lnTo>
                    <a:lnTo>
                      <a:pt x="8476" y="998"/>
                    </a:lnTo>
                    <a:lnTo>
                      <a:pt x="84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5522350" y="3465100"/>
                <a:ext cx="223875" cy="142750"/>
              </a:xfrm>
              <a:custGeom>
                <a:avLst/>
                <a:gdLst/>
                <a:ahLst/>
                <a:cxnLst/>
                <a:rect l="l" t="t" r="r" b="b"/>
                <a:pathLst>
                  <a:path w="8955" h="5710" extrusionOk="0">
                    <a:moveTo>
                      <a:pt x="1" y="0"/>
                    </a:moveTo>
                    <a:lnTo>
                      <a:pt x="1105" y="5710"/>
                    </a:lnTo>
                    <a:lnTo>
                      <a:pt x="8955" y="5710"/>
                    </a:lnTo>
                    <a:lnTo>
                      <a:pt x="78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5755025" y="3511625"/>
                <a:ext cx="79750" cy="74650"/>
              </a:xfrm>
              <a:custGeom>
                <a:avLst/>
                <a:gdLst/>
                <a:ahLst/>
                <a:cxnLst/>
                <a:rect l="l" t="t" r="r" b="b"/>
                <a:pathLst>
                  <a:path w="3190" h="2986" extrusionOk="0">
                    <a:moveTo>
                      <a:pt x="1289" y="1"/>
                    </a:moveTo>
                    <a:cubicBezTo>
                      <a:pt x="1208" y="1"/>
                      <a:pt x="1153" y="21"/>
                      <a:pt x="1133" y="66"/>
                    </a:cubicBezTo>
                    <a:cubicBezTo>
                      <a:pt x="1036" y="284"/>
                      <a:pt x="1226" y="516"/>
                      <a:pt x="1667" y="641"/>
                    </a:cubicBezTo>
                    <a:cubicBezTo>
                      <a:pt x="1584" y="640"/>
                      <a:pt x="1502" y="639"/>
                      <a:pt x="1420" y="639"/>
                    </a:cubicBezTo>
                    <a:cubicBezTo>
                      <a:pt x="778" y="639"/>
                      <a:pt x="184" y="692"/>
                      <a:pt x="93" y="869"/>
                    </a:cubicBezTo>
                    <a:cubicBezTo>
                      <a:pt x="0" y="1054"/>
                      <a:pt x="209" y="1138"/>
                      <a:pt x="209" y="1138"/>
                    </a:cubicBezTo>
                    <a:cubicBezTo>
                      <a:pt x="209" y="1138"/>
                      <a:pt x="70" y="1212"/>
                      <a:pt x="103" y="1361"/>
                    </a:cubicBezTo>
                    <a:cubicBezTo>
                      <a:pt x="140" y="1509"/>
                      <a:pt x="390" y="1570"/>
                      <a:pt x="390" y="1570"/>
                    </a:cubicBezTo>
                    <a:cubicBezTo>
                      <a:pt x="390" y="1570"/>
                      <a:pt x="242" y="1602"/>
                      <a:pt x="284" y="1792"/>
                    </a:cubicBezTo>
                    <a:cubicBezTo>
                      <a:pt x="349" y="2103"/>
                      <a:pt x="2721" y="2985"/>
                      <a:pt x="2721" y="2985"/>
                    </a:cubicBezTo>
                    <a:lnTo>
                      <a:pt x="3189" y="725"/>
                    </a:lnTo>
                    <a:cubicBezTo>
                      <a:pt x="3189" y="725"/>
                      <a:pt x="2753" y="572"/>
                      <a:pt x="2400" y="386"/>
                    </a:cubicBezTo>
                    <a:cubicBezTo>
                      <a:pt x="2003" y="180"/>
                      <a:pt x="1532" y="1"/>
                      <a:pt x="1289" y="1"/>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5759900" y="3537125"/>
                <a:ext cx="27175" cy="4825"/>
              </a:xfrm>
              <a:custGeom>
                <a:avLst/>
                <a:gdLst/>
                <a:ahLst/>
                <a:cxnLst/>
                <a:rect l="l" t="t" r="r" b="b"/>
                <a:pathLst>
                  <a:path w="1087" h="193" extrusionOk="0">
                    <a:moveTo>
                      <a:pt x="567" y="1"/>
                    </a:moveTo>
                    <a:cubicBezTo>
                      <a:pt x="237" y="1"/>
                      <a:pt x="13" y="40"/>
                      <a:pt x="0" y="44"/>
                    </a:cubicBezTo>
                    <a:lnTo>
                      <a:pt x="28" y="192"/>
                    </a:lnTo>
                    <a:cubicBezTo>
                      <a:pt x="31" y="192"/>
                      <a:pt x="255" y="152"/>
                      <a:pt x="582" y="152"/>
                    </a:cubicBezTo>
                    <a:cubicBezTo>
                      <a:pt x="727" y="152"/>
                      <a:pt x="892" y="160"/>
                      <a:pt x="1068" y="183"/>
                    </a:cubicBezTo>
                    <a:lnTo>
                      <a:pt x="1087" y="34"/>
                    </a:lnTo>
                    <a:cubicBezTo>
                      <a:pt x="898" y="9"/>
                      <a:pt x="72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764650" y="3549000"/>
                <a:ext cx="21850" cy="5250"/>
              </a:xfrm>
              <a:custGeom>
                <a:avLst/>
                <a:gdLst/>
                <a:ahLst/>
                <a:cxnLst/>
                <a:rect l="l" t="t" r="r" b="b"/>
                <a:pathLst>
                  <a:path w="874" h="210" extrusionOk="0">
                    <a:moveTo>
                      <a:pt x="30" y="0"/>
                    </a:moveTo>
                    <a:cubicBezTo>
                      <a:pt x="13" y="0"/>
                      <a:pt x="3" y="0"/>
                      <a:pt x="1" y="0"/>
                    </a:cubicBezTo>
                    <a:lnTo>
                      <a:pt x="5" y="149"/>
                    </a:lnTo>
                    <a:cubicBezTo>
                      <a:pt x="6" y="149"/>
                      <a:pt x="13" y="149"/>
                      <a:pt x="27" y="149"/>
                    </a:cubicBezTo>
                    <a:cubicBezTo>
                      <a:pt x="121" y="149"/>
                      <a:pt x="505" y="152"/>
                      <a:pt x="850" y="209"/>
                    </a:cubicBezTo>
                    <a:lnTo>
                      <a:pt x="873" y="56"/>
                    </a:lnTo>
                    <a:cubicBezTo>
                      <a:pt x="519" y="4"/>
                      <a:pt x="137"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2"/>
              <p:cNvSpPr/>
              <p:nvPr/>
            </p:nvSpPr>
            <p:spPr>
              <a:xfrm>
                <a:off x="5807700" y="3352075"/>
                <a:ext cx="254400" cy="272900"/>
              </a:xfrm>
              <a:custGeom>
                <a:avLst/>
                <a:gdLst/>
                <a:ahLst/>
                <a:cxnLst/>
                <a:rect l="l" t="t" r="r" b="b"/>
                <a:pathLst>
                  <a:path w="10176" h="10916" extrusionOk="0">
                    <a:moveTo>
                      <a:pt x="2670" y="0"/>
                    </a:moveTo>
                    <a:lnTo>
                      <a:pt x="5084" y="5478"/>
                    </a:lnTo>
                    <a:lnTo>
                      <a:pt x="4754" y="6731"/>
                    </a:lnTo>
                    <a:lnTo>
                      <a:pt x="1106" y="6508"/>
                    </a:lnTo>
                    <a:lnTo>
                      <a:pt x="1" y="9827"/>
                    </a:lnTo>
                    <a:cubicBezTo>
                      <a:pt x="1" y="9827"/>
                      <a:pt x="2784" y="10916"/>
                      <a:pt x="5231" y="10916"/>
                    </a:cubicBezTo>
                    <a:cubicBezTo>
                      <a:pt x="6654" y="10916"/>
                      <a:pt x="7964" y="10547"/>
                      <a:pt x="8546" y="9381"/>
                    </a:cubicBezTo>
                    <a:cubicBezTo>
                      <a:pt x="10176" y="6132"/>
                      <a:pt x="6908" y="1179"/>
                      <a:pt x="5803" y="515"/>
                    </a:cubicBezTo>
                    <a:cubicBezTo>
                      <a:pt x="4954" y="5"/>
                      <a:pt x="2670" y="0"/>
                      <a:pt x="2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65" name="Google Shape;665;p42"/>
          <p:cNvCxnSpPr/>
          <p:nvPr/>
        </p:nvCxnSpPr>
        <p:spPr>
          <a:xfrm>
            <a:off x="722400" y="3833004"/>
            <a:ext cx="76992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744;p44"/>
          <p:cNvCxnSpPr/>
          <p:nvPr/>
        </p:nvCxnSpPr>
        <p:spPr>
          <a:xfrm>
            <a:off x="3709767" y="2610105"/>
            <a:ext cx="1326900" cy="0"/>
          </a:xfrm>
          <a:prstGeom prst="straightConnector1">
            <a:avLst/>
          </a:prstGeom>
          <a:noFill/>
          <a:ln w="9525" cap="flat" cmpd="sng">
            <a:solidFill>
              <a:schemeClr val="dk1"/>
            </a:solidFill>
            <a:prstDash val="solid"/>
            <a:round/>
            <a:headEnd type="none" w="med" len="med"/>
            <a:tailEnd type="none" w="med" len="med"/>
          </a:ln>
        </p:spPr>
      </p:cxnSp>
      <p:pic>
        <p:nvPicPr>
          <p:cNvPr id="6" name="Audio 5">
            <a:hlinkClick r:id="" action="ppaction://media"/>
            <a:extLst>
              <a:ext uri="{FF2B5EF4-FFF2-40B4-BE49-F238E27FC236}">
                <a16:creationId xmlns:a16="http://schemas.microsoft.com/office/drawing/2014/main" id="{FE1DFB3E-DBAE-4CBE-CF25-1253BBB6F183}"/>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37500" t="-55469" r="-137500" b="-55469"/>
          <a:stretch>
            <a:fillRect/>
          </a:stretch>
        </p:blipFill>
        <p:spPr>
          <a:xfrm>
            <a:off x="6858000" y="3857625"/>
            <a:ext cx="2286000" cy="12858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91"/>
    </mc:Choice>
    <mc:Fallback xmlns="">
      <p:transition spd="slow" advTm="8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28"/>
                                        </p:tgtEl>
                                        <p:attrNameLst>
                                          <p:attrName>style.visibility</p:attrName>
                                        </p:attrNameLst>
                                      </p:cBhvr>
                                      <p:to>
                                        <p:strVal val="visible"/>
                                      </p:to>
                                    </p:set>
                                    <p:anim calcmode="lin" valueType="num">
                                      <p:cBhvr additive="base">
                                        <p:cTn id="11" dur="500" fill="hold"/>
                                        <p:tgtEl>
                                          <p:spTgt spid="628"/>
                                        </p:tgtEl>
                                        <p:attrNameLst>
                                          <p:attrName>ppt_x</p:attrName>
                                        </p:attrNameLst>
                                      </p:cBhvr>
                                      <p:tavLst>
                                        <p:tav tm="0">
                                          <p:val>
                                            <p:strVal val="#ppt_x"/>
                                          </p:val>
                                        </p:tav>
                                        <p:tav tm="100000">
                                          <p:val>
                                            <p:strVal val="#ppt_x"/>
                                          </p:val>
                                        </p:tav>
                                      </p:tavLst>
                                    </p:anim>
                                    <p:anim calcmode="lin" valueType="num">
                                      <p:cBhvr additive="base">
                                        <p:cTn id="12" dur="500" fill="hold"/>
                                        <p:tgtEl>
                                          <p:spTgt spid="6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6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9"/>
          <p:cNvSpPr txBox="1">
            <a:spLocks noGrp="1"/>
          </p:cNvSpPr>
          <p:nvPr>
            <p:ph type="title"/>
          </p:nvPr>
        </p:nvSpPr>
        <p:spPr>
          <a:xfrm>
            <a:off x="550091" y="2449300"/>
            <a:ext cx="6040069" cy="1150750"/>
          </a:xfrm>
          <a:prstGeom prst="rect">
            <a:avLst/>
          </a:prstGeom>
        </p:spPr>
        <p:txBody>
          <a:bodyPr spcFirstLastPara="1" wrap="square" lIns="91425" tIns="91425" rIns="91425" bIns="91425" anchor="b" anchorCtr="0">
            <a:noAutofit/>
          </a:bodyPr>
          <a:lstStyle/>
          <a:p>
            <a:pPr lvl="0"/>
            <a:r>
              <a:rPr lang="en-US"/>
              <a:t>First CGM algorithm</a:t>
            </a:r>
            <a:endParaRPr dirty="0"/>
          </a:p>
        </p:txBody>
      </p:sp>
      <p:sp>
        <p:nvSpPr>
          <p:cNvPr id="844" name="Google Shape;844;p49"/>
          <p:cNvSpPr txBox="1">
            <a:spLocks noGrp="1"/>
          </p:cNvSpPr>
          <p:nvPr>
            <p:ph type="title" idx="2"/>
          </p:nvPr>
        </p:nvSpPr>
        <p:spPr>
          <a:xfrm>
            <a:off x="725040" y="689598"/>
            <a:ext cx="1326900" cy="92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dirty="0"/>
          </a:p>
        </p:txBody>
      </p:sp>
      <p:cxnSp>
        <p:nvCxnSpPr>
          <p:cNvPr id="846" name="Google Shape;846;p49"/>
          <p:cNvCxnSpPr/>
          <p:nvPr/>
        </p:nvCxnSpPr>
        <p:spPr>
          <a:xfrm>
            <a:off x="833617" y="1822880"/>
            <a:ext cx="1326900" cy="0"/>
          </a:xfrm>
          <a:prstGeom prst="straightConnector1">
            <a:avLst/>
          </a:prstGeom>
          <a:noFill/>
          <a:ln w="9525" cap="flat" cmpd="sng">
            <a:solidFill>
              <a:schemeClr val="dk1"/>
            </a:solidFill>
            <a:prstDash val="solid"/>
            <a:round/>
            <a:headEnd type="none" w="med" len="med"/>
            <a:tailEnd type="none" w="med" len="med"/>
          </a:ln>
        </p:spPr>
      </p:cxnSp>
      <p:grpSp>
        <p:nvGrpSpPr>
          <p:cNvPr id="847" name="Google Shape;847;p49"/>
          <p:cNvGrpSpPr/>
          <p:nvPr/>
        </p:nvGrpSpPr>
        <p:grpSpPr>
          <a:xfrm>
            <a:off x="6345370" y="1046575"/>
            <a:ext cx="1677143" cy="3411889"/>
            <a:chOff x="1099275" y="1605125"/>
            <a:chExt cx="583050" cy="1186125"/>
          </a:xfrm>
        </p:grpSpPr>
        <p:sp>
          <p:nvSpPr>
            <p:cNvPr id="84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Audio 1">
            <a:hlinkClick r:id="" action="ppaction://media"/>
            <a:extLst>
              <a:ext uri="{FF2B5EF4-FFF2-40B4-BE49-F238E27FC236}">
                <a16:creationId xmlns:a16="http://schemas.microsoft.com/office/drawing/2014/main" id="{0358CBA8-3AA7-41EB-B267-DDDD13C8825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928846389"/>
      </p:ext>
    </p:extLst>
  </p:cSld>
  <p:clrMapOvr>
    <a:masterClrMapping/>
  </p:clrMapOvr>
  <mc:AlternateContent xmlns:mc="http://schemas.openxmlformats.org/markup-compatibility/2006" xmlns:p14="http://schemas.microsoft.com/office/powerpoint/2010/main">
    <mc:Choice Requires="p14">
      <p:transition spd="slow" p14:dur="2000" advTm="8768"/>
    </mc:Choice>
    <mc:Fallback xmlns="">
      <p:transition spd="slow" advTm="8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43"/>
                                        </p:tgtEl>
                                        <p:attrNameLst>
                                          <p:attrName>style.visibility</p:attrName>
                                        </p:attrNameLst>
                                      </p:cBhvr>
                                      <p:to>
                                        <p:strVal val="visible"/>
                                      </p:to>
                                    </p:set>
                                    <p:anim calcmode="lin" valueType="num">
                                      <p:cBhvr additive="base">
                                        <p:cTn id="11" dur="500" fill="hold"/>
                                        <p:tgtEl>
                                          <p:spTgt spid="843"/>
                                        </p:tgtEl>
                                        <p:attrNameLst>
                                          <p:attrName>ppt_x</p:attrName>
                                        </p:attrNameLst>
                                      </p:cBhvr>
                                      <p:tavLst>
                                        <p:tav tm="0">
                                          <p:val>
                                            <p:strVal val="#ppt_x"/>
                                          </p:val>
                                        </p:tav>
                                        <p:tav tm="100000">
                                          <p:val>
                                            <p:strVal val="#ppt_x"/>
                                          </p:val>
                                        </p:tav>
                                      </p:tavLst>
                                    </p:anim>
                                    <p:anim calcmode="lin" valueType="num">
                                      <p:cBhvr additive="base">
                                        <p:cTn id="12" dur="500" fill="hold"/>
                                        <p:tgtEl>
                                          <p:spTgt spid="8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8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1785;p74"/>
          <p:cNvSpPr txBox="1">
            <a:spLocks/>
          </p:cNvSpPr>
          <p:nvPr/>
        </p:nvSpPr>
        <p:spPr>
          <a:xfrm>
            <a:off x="5378166" y="1134222"/>
            <a:ext cx="3416595"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Example of task mapping on processors for preliminary works</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2" name="Picture 1"/>
          <p:cNvPicPr>
            <a:picLocks noChangeAspect="1"/>
          </p:cNvPicPr>
          <p:nvPr/>
        </p:nvPicPr>
        <p:blipFill>
          <a:blip r:embed="rId5"/>
          <a:stretch>
            <a:fillRect/>
          </a:stretch>
        </p:blipFill>
        <p:spPr>
          <a:xfrm>
            <a:off x="1886553" y="327769"/>
            <a:ext cx="3566469" cy="2461473"/>
          </a:xfrm>
          <a:prstGeom prst="rect">
            <a:avLst/>
          </a:prstGeom>
        </p:spPr>
      </p:pic>
      <p:sp>
        <p:nvSpPr>
          <p:cNvPr id="40" name="Google Shape;1785;p74"/>
          <p:cNvSpPr txBox="1">
            <a:spLocks/>
          </p:cNvSpPr>
          <p:nvPr/>
        </p:nvSpPr>
        <p:spPr>
          <a:xfrm>
            <a:off x="-330143" y="123436"/>
            <a:ext cx="2790292"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Công tác sơ bộ</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5" name="Audio 4">
            <a:hlinkClick r:id="" action="ppaction://media"/>
            <a:extLst>
              <a:ext uri="{FF2B5EF4-FFF2-40B4-BE49-F238E27FC236}">
                <a16:creationId xmlns:a16="http://schemas.microsoft.com/office/drawing/2014/main" id="{38ED1290-78F7-4F8A-8C79-908A518BFD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
        <p:nvSpPr>
          <p:cNvPr id="44" name="TextBox 43">
            <a:extLst>
              <a:ext uri="{FF2B5EF4-FFF2-40B4-BE49-F238E27FC236}">
                <a16:creationId xmlns:a16="http://schemas.microsoft.com/office/drawing/2014/main" id="{B94474D8-FDA1-4226-8A26-0BED46FF5DA4}"/>
              </a:ext>
            </a:extLst>
          </p:cNvPr>
          <p:cNvSpPr txBox="1"/>
          <p:nvPr/>
        </p:nvSpPr>
        <p:spPr>
          <a:xfrm>
            <a:off x="349239" y="872612"/>
            <a:ext cx="1854874" cy="954107"/>
          </a:xfrm>
          <a:prstGeom prst="rect">
            <a:avLst/>
          </a:prstGeom>
          <a:noFill/>
        </p:spPr>
        <p:txBody>
          <a:bodyPr wrap="square">
            <a:spAutoFit/>
          </a:bodyPr>
          <a:lstStyle/>
          <a:p>
            <a:r>
              <a:rPr lang="en-US" sz="1400" b="1">
                <a:effectLst/>
                <a:latin typeface="Calibri" panose="020F0502020204030204" pitchFamily="34" charset="0"/>
                <a:ea typeface="Calibri" panose="020F0502020204030204" pitchFamily="34" charset="0"/>
                <a:cs typeface="Times New Roman" panose="02020603050405020304" pitchFamily="18" charset="0"/>
              </a:rPr>
              <a:t>gán cho bộ xử lý i, the i th set (Σi) of the </a:t>
            </a:r>
            <a:r>
              <a:rPr lang="en-US" sz="1400">
                <a:effectLst/>
                <a:latin typeface="Cambria Math" panose="02040503050406030204" pitchFamily="18" charset="0"/>
                <a:ea typeface="Calibri" panose="020F0502020204030204" pitchFamily="34" charset="0"/>
                <a:cs typeface="Cambria Math" panose="02040503050406030204" pitchFamily="18" charset="0"/>
              </a:rPr>
              <a:t>⌈</a:t>
            </a:r>
            <a:r>
              <a:rPr lang="en-US" sz="1400" b="1">
                <a:effectLst/>
                <a:latin typeface="Calibri" panose="020F0502020204030204" pitchFamily="34" charset="0"/>
                <a:ea typeface="Calibri" panose="020F0502020204030204" pitchFamily="34" charset="0"/>
                <a:cs typeface="Times New Roman" panose="02020603050405020304" pitchFamily="18" charset="0"/>
              </a:rPr>
              <a:t>|Σ|/p</a:t>
            </a:r>
            <a:r>
              <a:rPr lang="en-US" sz="1400">
                <a:effectLst/>
                <a:latin typeface="Cambria Math" panose="02040503050406030204" pitchFamily="18" charset="0"/>
                <a:ea typeface="Calibri" panose="020F0502020204030204" pitchFamily="34" charset="0"/>
                <a:cs typeface="Cambria Math" panose="02040503050406030204" pitchFamily="18" charset="0"/>
              </a:rPr>
              <a:t>⌉</a:t>
            </a:r>
            <a:r>
              <a:rPr lang="en-US" sz="1400" b="1">
                <a:effectLst/>
                <a:latin typeface="Calibri" panose="020F0502020204030204" pitchFamily="34" charset="0"/>
                <a:ea typeface="Calibri" panose="020F0502020204030204" pitchFamily="34" charset="0"/>
                <a:cs typeface="Times New Roman" panose="02020603050405020304" pitchFamily="18" charset="0"/>
              </a:rPr>
              <a:t> giá trị đầu tiên của bảng chữ cái Σ</a:t>
            </a:r>
            <a:endParaRPr lang="en-US"/>
          </a:p>
        </p:txBody>
      </p:sp>
      <p:pic>
        <p:nvPicPr>
          <p:cNvPr id="42" name="Picture 41">
            <a:extLst>
              <a:ext uri="{FF2B5EF4-FFF2-40B4-BE49-F238E27FC236}">
                <a16:creationId xmlns:a16="http://schemas.microsoft.com/office/drawing/2014/main" id="{9C3F020C-C5B5-4A33-95BF-8CE31D611AF1}"/>
              </a:ext>
            </a:extLst>
          </p:cNvPr>
          <p:cNvPicPr>
            <a:picLocks noChangeAspect="1"/>
          </p:cNvPicPr>
          <p:nvPr/>
        </p:nvPicPr>
        <p:blipFill>
          <a:blip r:embed="rId7"/>
          <a:stretch>
            <a:fillRect/>
          </a:stretch>
        </p:blipFill>
        <p:spPr>
          <a:xfrm>
            <a:off x="1065003" y="2946218"/>
            <a:ext cx="6972904" cy="1988992"/>
          </a:xfrm>
          <a:prstGeom prst="rect">
            <a:avLst/>
          </a:prstGeom>
        </p:spPr>
      </p:pic>
    </p:spTree>
    <p:extLst>
      <p:ext uri="{BB962C8B-B14F-4D97-AF65-F5344CB8AC3E}">
        <p14:creationId xmlns:p14="http://schemas.microsoft.com/office/powerpoint/2010/main" val="3804822994"/>
      </p:ext>
    </p:extLst>
  </p:cSld>
  <p:clrMapOvr>
    <a:masterClrMapping/>
  </p:clrMapOvr>
  <mc:AlternateContent xmlns:mc="http://schemas.openxmlformats.org/markup-compatibility/2006" xmlns:p14="http://schemas.microsoft.com/office/powerpoint/2010/main">
    <mc:Choice Requires="p14">
      <p:transition spd="slow" p14:dur="2000" advTm="87051"/>
    </mc:Choice>
    <mc:Fallback xmlns="">
      <p:transition spd="slow" advTm="87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0" name="Google Shape;1785;p74"/>
          <p:cNvSpPr txBox="1">
            <a:spLocks/>
          </p:cNvSpPr>
          <p:nvPr/>
        </p:nvSpPr>
        <p:spPr>
          <a:xfrm>
            <a:off x="219739" y="157555"/>
            <a:ext cx="2790292"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Chiến</a:t>
            </a:r>
            <a:r>
              <a:rPr kumimoji="0" lang="en-US" sz="1800" b="0" i="0" u="none" strike="noStrike" kern="0" cap="none" spc="0" normalizeH="0" noProof="0">
                <a:ln>
                  <a:noFill/>
                </a:ln>
                <a:solidFill>
                  <a:srgbClr val="9072D4"/>
                </a:solidFill>
                <a:effectLst/>
                <a:uLnTx/>
                <a:uFillTx/>
                <a:latin typeface="Raleway Black"/>
                <a:sym typeface="Raleway Black"/>
              </a:rPr>
              <a:t> lược phân vùng</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sp>
        <p:nvSpPr>
          <p:cNvPr id="45" name="Text Placeholder 4">
            <a:extLst>
              <a:ext uri="{FF2B5EF4-FFF2-40B4-BE49-F238E27FC236}">
                <a16:creationId xmlns:a16="http://schemas.microsoft.com/office/drawing/2014/main" id="{EC1C1F8B-8E95-793A-DD3F-C2BA031469CE}"/>
              </a:ext>
            </a:extLst>
          </p:cNvPr>
          <p:cNvSpPr txBox="1">
            <a:spLocks/>
          </p:cNvSpPr>
          <p:nvPr/>
        </p:nvSpPr>
        <p:spPr>
          <a:xfrm>
            <a:off x="715232" y="1281162"/>
            <a:ext cx="7311296" cy="24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10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r>
              <a:rPr lang="en-US" b="1"/>
              <a:t>Quy tắc: </a:t>
            </a:r>
          </a:p>
          <a:p>
            <a:r>
              <a:rPr lang="en-US" b="1"/>
              <a:t>Với </a:t>
            </a:r>
            <a:r>
              <a:rPr lang="en-US" sz="1800">
                <a:effectLst/>
                <a:latin typeface="Calibri" panose="020F0502020204030204" pitchFamily="34" charset="0"/>
                <a:ea typeface="Calibri" panose="020F0502020204030204" pitchFamily="34" charset="0"/>
                <a:cs typeface="Times New Roman" panose="02020603050405020304" pitchFamily="18" charset="0"/>
              </a:rPr>
              <a:t>α = </a:t>
            </a:r>
            <a:r>
              <a:rPr lang="en-US" sz="1800">
                <a:effectLst/>
                <a:latin typeface="Cambria Math" panose="02040503050406030204" pitchFamily="18" charset="0"/>
                <a:ea typeface="Calibri" panose="020F0502020204030204" pitchFamily="34" charset="0"/>
                <a:cs typeface="Cambria Math" panose="02040503050406030204" pitchFamily="18" charset="0"/>
              </a:rPr>
              <a:t>⌈</a:t>
            </a:r>
            <a:r>
              <a:rPr lang="en-US" sz="1800">
                <a:effectLst/>
                <a:latin typeface="Calibri" panose="020F0502020204030204" pitchFamily="34" charset="0"/>
                <a:ea typeface="Calibri" panose="020F0502020204030204" pitchFamily="34" charset="0"/>
                <a:cs typeface="Times New Roman" panose="02020603050405020304" pitchFamily="18" charset="0"/>
              </a:rPr>
              <a:t> n / p </a:t>
            </a:r>
            <a:r>
              <a:rPr lang="en-US" sz="1800">
                <a:effectLst/>
                <a:latin typeface="Cambria Math" panose="02040503050406030204" pitchFamily="18" charset="0"/>
                <a:ea typeface="Calibri" panose="020F0502020204030204" pitchFamily="34" charset="0"/>
                <a:cs typeface="Cambria Math" panose="02040503050406030204" pitchFamily="18" charset="0"/>
              </a:rPr>
              <a:t>⌉</a:t>
            </a:r>
            <a:r>
              <a:rPr lang="en-US" sz="1800">
                <a:latin typeface="Calibri" panose="020F0502020204030204" pitchFamily="34" charset="0"/>
                <a:ea typeface="Calibri" panose="020F0502020204030204" pitchFamily="34" charset="0"/>
                <a:cs typeface="Times New Roman" panose="02020603050405020304" pitchFamily="18" charset="0"/>
              </a:rPr>
              <a:t> </a:t>
            </a:r>
            <a:r>
              <a:rPr lang="en-US" sz="1800">
                <a:effectLst/>
                <a:latin typeface="Calibri" panose="020F0502020204030204" pitchFamily="34" charset="0"/>
                <a:ea typeface="Calibri" panose="020F0502020204030204" pitchFamily="34" charset="0"/>
                <a:cs typeface="Times New Roman" panose="02020603050405020304" pitchFamily="18" charset="0"/>
              </a:rPr>
              <a:t>và β = </a:t>
            </a:r>
            <a:r>
              <a:rPr lang="en-US" sz="1800">
                <a:effectLst/>
                <a:latin typeface="Cambria Math" panose="02040503050406030204" pitchFamily="18" charset="0"/>
                <a:ea typeface="Calibri" panose="020F0502020204030204" pitchFamily="34" charset="0"/>
                <a:cs typeface="Cambria Math" panose="02040503050406030204" pitchFamily="18" charset="0"/>
              </a:rPr>
              <a:t>⌈</a:t>
            </a:r>
            <a:r>
              <a:rPr lang="en-US" sz="1800">
                <a:effectLst/>
                <a:latin typeface="Calibri" panose="020F0502020204030204" pitchFamily="34" charset="0"/>
                <a:ea typeface="Calibri" panose="020F0502020204030204" pitchFamily="34" charset="0"/>
                <a:cs typeface="Times New Roman" panose="02020603050405020304" pitchFamily="18" charset="0"/>
              </a:rPr>
              <a:t> m / p </a:t>
            </a:r>
            <a:r>
              <a:rPr lang="en-US" sz="1800">
                <a:effectLst/>
                <a:latin typeface="Cambria Math" panose="02040503050406030204" pitchFamily="18" charset="0"/>
                <a:ea typeface="Calibri" panose="020F0502020204030204" pitchFamily="34" charset="0"/>
                <a:cs typeface="Cambria Math" panose="02040503050406030204" pitchFamily="18" charset="0"/>
              </a:rPr>
              <a:t>⌉</a:t>
            </a:r>
            <a:endParaRPr lang="en-US" b="1"/>
          </a:p>
          <a:p>
            <a:pPr lvl="1"/>
            <a:r>
              <a:rPr lang="en-US" b="1"/>
              <a:t>1. nếu α × p = n và β × p = m thì tất cả các khối của DAG có cùng kích thước α × β;</a:t>
            </a:r>
            <a:endParaRPr lang="en-US"/>
          </a:p>
          <a:p>
            <a:pPr lvl="1"/>
            <a:r>
              <a:rPr lang="en-US" b="1"/>
              <a:t>2. nếu α × p &gt; n thì các khối của hàng khối thứ p sẽ có kích thước là [n−α×(p−1)]×β. Trường hợp này được minh họa bằng các khối B(2, 2), B(2, 5) và B(2, 8);</a:t>
            </a:r>
            <a:endParaRPr lang="en-US"/>
          </a:p>
          <a:p>
            <a:pPr lvl="1"/>
            <a:r>
              <a:rPr lang="en-US" b="1"/>
              <a:t>3. nếu β × p &gt; m thì các khối ở cột 1 sẽ có kích thước là α × [m − β × (p − 1)] như các khối B(2, 2), B(5, 2) và B(8, 2).</a:t>
            </a:r>
            <a:endParaRPr lang="en-US"/>
          </a:p>
        </p:txBody>
      </p:sp>
      <p:pic>
        <p:nvPicPr>
          <p:cNvPr id="6" name="Audio 5">
            <a:hlinkClick r:id="" action="ppaction://media"/>
            <a:extLst>
              <a:ext uri="{FF2B5EF4-FFF2-40B4-BE49-F238E27FC236}">
                <a16:creationId xmlns:a16="http://schemas.microsoft.com/office/drawing/2014/main" id="{DB116060-AAA8-4E49-A360-B218589F8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082236625"/>
      </p:ext>
    </p:extLst>
  </p:cSld>
  <p:clrMapOvr>
    <a:masterClrMapping/>
  </p:clrMapOvr>
  <mc:AlternateContent xmlns:mc="http://schemas.openxmlformats.org/markup-compatibility/2006" xmlns:p14="http://schemas.microsoft.com/office/powerpoint/2010/main">
    <mc:Choice Requires="p14">
      <p:transition spd="slow" p14:dur="2000" advTm="96093"/>
    </mc:Choice>
    <mc:Fallback xmlns="">
      <p:transition spd="slow" advTm="96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8" name="Text Placeholder 4">
            <a:extLst>
              <a:ext uri="{FF2B5EF4-FFF2-40B4-BE49-F238E27FC236}">
                <a16:creationId xmlns:a16="http://schemas.microsoft.com/office/drawing/2014/main" id="{EC1C1F8B-8E95-793A-DD3F-C2BA031469CE}"/>
              </a:ext>
            </a:extLst>
          </p:cNvPr>
          <p:cNvSpPr txBox="1">
            <a:spLocks/>
          </p:cNvSpPr>
          <p:nvPr/>
        </p:nvSpPr>
        <p:spPr>
          <a:xfrm>
            <a:off x="467833" y="152221"/>
            <a:ext cx="7570381" cy="787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10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r>
              <a:rPr lang="en-US" sz="2000" b="1"/>
              <a:t>Bổ đề 3</a:t>
            </a:r>
            <a:r>
              <a:rPr lang="en-US"/>
              <a:t>:  </a:t>
            </a:r>
            <a:r>
              <a:rPr lang="en-US" i="1"/>
              <a:t>Bằng cách phân chia DAG thành các khối có kích thước </a:t>
            </a:r>
            <a:r>
              <a:rPr lang="en-US" b="1"/>
              <a:t>⌈ n/p⌉ x ⌈ m/p ⌉ </a:t>
            </a:r>
            <a:r>
              <a:rPr lang="en-US" i="1"/>
              <a:t>, DAG chứa p lũy thừa 2 khối</a:t>
            </a:r>
            <a:endParaRPr lang="en-US"/>
          </a:p>
        </p:txBody>
      </p:sp>
      <p:sp>
        <p:nvSpPr>
          <p:cNvPr id="39" name="Text Placeholder 4">
            <a:extLst>
              <a:ext uri="{FF2B5EF4-FFF2-40B4-BE49-F238E27FC236}">
                <a16:creationId xmlns:a16="http://schemas.microsoft.com/office/drawing/2014/main" id="{EC1C1F8B-8E95-793A-DD3F-C2BA031469CE}"/>
              </a:ext>
            </a:extLst>
          </p:cNvPr>
          <p:cNvSpPr txBox="1">
            <a:spLocks/>
          </p:cNvSpPr>
          <p:nvPr/>
        </p:nvSpPr>
        <p:spPr>
          <a:xfrm>
            <a:off x="467833" y="1167288"/>
            <a:ext cx="7570381" cy="3976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10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r>
              <a:rPr lang="en-US" sz="2000" b="1"/>
              <a:t>Bổ đề 4</a:t>
            </a:r>
            <a:r>
              <a:rPr lang="en-US"/>
              <a:t>:  Bổ đề 4 (Sự phụ thuộc giữa các khối). với α = ⌈ n / p ⌉ và β = ⌈ m / p ⌉ , hãy xem xét khối B(i, j) của DAG:</a:t>
            </a:r>
          </a:p>
          <a:p>
            <a:pPr marL="139700" indent="0">
              <a:buNone/>
            </a:pPr>
            <a:r>
              <a:rPr lang="en-US"/>
              <a:t>       1. việc đánh giá khối này chỉ phụ thuộc vào tập hợp các các nút S , U và V của các khối B(i−α, j−β), B(i−α, j) và B(i, j − β) tương ứng trong đó S , U và V được xác định bởi:</a:t>
            </a:r>
          </a:p>
          <a:p>
            <a:pPr lvl="1"/>
            <a:r>
              <a:rPr lang="en-US"/>
              <a:t>• S = {(i − α, j − β)};</a:t>
            </a:r>
          </a:p>
          <a:p>
            <a:pPr lvl="1"/>
            <a:r>
              <a:rPr lang="en-US"/>
              <a:t>• U = {(i−α, j−β+1), (i−α, j−β+2), . . . ,(i−α, j)};</a:t>
            </a:r>
          </a:p>
          <a:p>
            <a:pPr lvl="1"/>
            <a:r>
              <a:rPr lang="en-US"/>
              <a:t>• V = {(i−α+1, j−β), (i−α+2, j−β), . . . ,(i, j−β)};</a:t>
            </a:r>
          </a:p>
          <a:p>
            <a:pPr marL="139700" indent="0">
              <a:buNone/>
            </a:pPr>
            <a:r>
              <a:rPr lang="en-US"/>
              <a:t>        2. sau khi đánh giá khối này, tập mới S', U' , V‘ sẽ được truyền đạt tương ứng tới các bộ xử lý sẽ đánh giá các khối B(i + α, j + β), B(i + α, j) và B(i, j + β). Các bộ này được xác định bởi:</a:t>
            </a:r>
          </a:p>
          <a:p>
            <a:pPr lvl="1"/>
            <a:r>
              <a:rPr lang="en-US"/>
              <a:t>• S’ = {(i,j)};</a:t>
            </a:r>
          </a:p>
          <a:p>
            <a:pPr lvl="1"/>
            <a:r>
              <a:rPr lang="en-US"/>
              <a:t>• U’ = {(i, j − 1), (i, j − 2), . . . ,(i, j − β + 1)};</a:t>
            </a:r>
          </a:p>
          <a:p>
            <a:pPr lvl="1"/>
            <a:r>
              <a:rPr lang="en-US"/>
              <a:t>• V’= {(i − 1, j), (i − 2, j), . . . ,(i − α + 1, j)}.</a:t>
            </a:r>
          </a:p>
        </p:txBody>
      </p:sp>
      <p:pic>
        <p:nvPicPr>
          <p:cNvPr id="2" name="Audio 1">
            <a:hlinkClick r:id="" action="ppaction://media"/>
            <a:extLst>
              <a:ext uri="{FF2B5EF4-FFF2-40B4-BE49-F238E27FC236}">
                <a16:creationId xmlns:a16="http://schemas.microsoft.com/office/drawing/2014/main" id="{33160C5A-59FD-4100-B1F9-0995F9923D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009249624"/>
      </p:ext>
    </p:extLst>
  </p:cSld>
  <p:clrMapOvr>
    <a:masterClrMapping/>
  </p:clrMapOvr>
  <mc:AlternateContent xmlns:mc="http://schemas.openxmlformats.org/markup-compatibility/2006" xmlns:p14="http://schemas.microsoft.com/office/powerpoint/2010/main">
    <mc:Choice Requires="p14">
      <p:transition spd="slow" p14:dur="2000" advTm="201558"/>
    </mc:Choice>
    <mc:Fallback xmlns="">
      <p:transition spd="slow" advTm="201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 name="Picture 2"/>
          <p:cNvPicPr>
            <a:picLocks noChangeAspect="1"/>
          </p:cNvPicPr>
          <p:nvPr/>
        </p:nvPicPr>
        <p:blipFill>
          <a:blip r:embed="rId5"/>
          <a:stretch>
            <a:fillRect/>
          </a:stretch>
        </p:blipFill>
        <p:spPr>
          <a:xfrm>
            <a:off x="2938334" y="642373"/>
            <a:ext cx="3545811" cy="2820157"/>
          </a:xfrm>
          <a:prstGeom prst="rect">
            <a:avLst/>
          </a:prstGeom>
        </p:spPr>
      </p:pic>
      <p:sp>
        <p:nvSpPr>
          <p:cNvPr id="44" name="Google Shape;1785;p74"/>
          <p:cNvSpPr txBox="1">
            <a:spLocks/>
          </p:cNvSpPr>
          <p:nvPr/>
        </p:nvSpPr>
        <p:spPr>
          <a:xfrm>
            <a:off x="3002943" y="3695365"/>
            <a:ext cx="3416595"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Partitioning of the DAG by blocks of size 3 × 3 for n = m = 8 and p = 3.</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sp>
        <p:nvSpPr>
          <p:cNvPr id="40" name="Google Shape;1785;p74"/>
          <p:cNvSpPr txBox="1">
            <a:spLocks/>
          </p:cNvSpPr>
          <p:nvPr/>
        </p:nvSpPr>
        <p:spPr>
          <a:xfrm>
            <a:off x="205563" y="157555"/>
            <a:ext cx="2790292"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Chiến</a:t>
            </a:r>
            <a:r>
              <a:rPr kumimoji="0" lang="en-US" sz="1800" b="0" i="0" u="none" strike="noStrike" kern="0" cap="none" spc="0" normalizeH="0" noProof="0">
                <a:ln>
                  <a:noFill/>
                </a:ln>
                <a:solidFill>
                  <a:srgbClr val="9072D4"/>
                </a:solidFill>
                <a:effectLst/>
                <a:uLnTx/>
                <a:uFillTx/>
                <a:latin typeface="Raleway Black"/>
                <a:sym typeface="Raleway Black"/>
              </a:rPr>
              <a:t> lược phân vùng</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2" name="Audio 1">
            <a:hlinkClick r:id="" action="ppaction://media"/>
            <a:extLst>
              <a:ext uri="{FF2B5EF4-FFF2-40B4-BE49-F238E27FC236}">
                <a16:creationId xmlns:a16="http://schemas.microsoft.com/office/drawing/2014/main" id="{231034E7-3BCA-4F7F-9720-42D8336AF1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4007587298"/>
      </p:ext>
    </p:extLst>
  </p:cSld>
  <p:clrMapOvr>
    <a:masterClrMapping/>
  </p:clrMapOvr>
  <mc:AlternateContent xmlns:mc="http://schemas.openxmlformats.org/markup-compatibility/2006" xmlns:p14="http://schemas.microsoft.com/office/powerpoint/2010/main">
    <mc:Choice Requires="p14">
      <p:transition spd="slow" p14:dur="2000" advTm="80921"/>
    </mc:Choice>
    <mc:Fallback xmlns="">
      <p:transition spd="slow" advTm="80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0" name="Google Shape;1785;p74"/>
          <p:cNvSpPr txBox="1">
            <a:spLocks/>
          </p:cNvSpPr>
          <p:nvPr/>
        </p:nvSpPr>
        <p:spPr>
          <a:xfrm>
            <a:off x="205563" y="157555"/>
            <a:ext cx="2790292"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EBE6F5"/>
              </a:buClr>
              <a:buSzPts val="3200"/>
              <a:buFont typeface="Fredoka One"/>
              <a:buNone/>
              <a:tabLst/>
              <a:defRPr/>
            </a:pPr>
            <a:r>
              <a:rPr lang="en-US" sz="1800">
                <a:solidFill>
                  <a:srgbClr val="9072D4"/>
                </a:solidFill>
              </a:rPr>
              <a:t>Triển khai</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4" name="Picture 3">
            <a:extLst>
              <a:ext uri="{FF2B5EF4-FFF2-40B4-BE49-F238E27FC236}">
                <a16:creationId xmlns:a16="http://schemas.microsoft.com/office/drawing/2014/main" id="{6F5BA1D7-A3E4-4AA0-8548-9395DF6A85DE}"/>
              </a:ext>
            </a:extLst>
          </p:cNvPr>
          <p:cNvPicPr>
            <a:picLocks noChangeAspect="1"/>
          </p:cNvPicPr>
          <p:nvPr/>
        </p:nvPicPr>
        <p:blipFill>
          <a:blip r:embed="rId5"/>
          <a:stretch>
            <a:fillRect/>
          </a:stretch>
        </p:blipFill>
        <p:spPr>
          <a:xfrm>
            <a:off x="1389224" y="1047261"/>
            <a:ext cx="6111770" cy="2972058"/>
          </a:xfrm>
          <a:prstGeom prst="rect">
            <a:avLst/>
          </a:prstGeom>
        </p:spPr>
      </p:pic>
      <p:pic>
        <p:nvPicPr>
          <p:cNvPr id="5" name="Audio 4">
            <a:hlinkClick r:id="" action="ppaction://media"/>
            <a:extLst>
              <a:ext uri="{FF2B5EF4-FFF2-40B4-BE49-F238E27FC236}">
                <a16:creationId xmlns:a16="http://schemas.microsoft.com/office/drawing/2014/main" id="{5094B18B-2051-47C1-A96B-81C00C8298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549758213"/>
      </p:ext>
    </p:extLst>
  </p:cSld>
  <p:clrMapOvr>
    <a:masterClrMapping/>
  </p:clrMapOvr>
  <mc:AlternateContent xmlns:mc="http://schemas.openxmlformats.org/markup-compatibility/2006" xmlns:p14="http://schemas.microsoft.com/office/powerpoint/2010/main">
    <mc:Choice Requires="p14">
      <p:transition spd="slow" p14:dur="2000" advTm="14744"/>
    </mc:Choice>
    <mc:Fallback xmlns="">
      <p:transition spd="slow" advTm="14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0" name="Google Shape;1785;p74"/>
          <p:cNvSpPr txBox="1">
            <a:spLocks/>
          </p:cNvSpPr>
          <p:nvPr/>
        </p:nvSpPr>
        <p:spPr>
          <a:xfrm>
            <a:off x="219738" y="157555"/>
            <a:ext cx="3125973"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EBE6F5"/>
              </a:buClr>
              <a:buSzPts val="3200"/>
              <a:buFont typeface="Fredoka One"/>
              <a:buNone/>
              <a:tabLst/>
              <a:defRPr/>
            </a:pPr>
            <a:r>
              <a:rPr lang="en-US" sz="1800">
                <a:solidFill>
                  <a:srgbClr val="9072D4"/>
                </a:solidFill>
              </a:rPr>
              <a:t>Ánh xạ khối vào bộ xử lý</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sp>
        <p:nvSpPr>
          <p:cNvPr id="41" name="Text Placeholder 4">
            <a:extLst>
              <a:ext uri="{FF2B5EF4-FFF2-40B4-BE49-F238E27FC236}">
                <a16:creationId xmlns:a16="http://schemas.microsoft.com/office/drawing/2014/main" id="{EC1C1F8B-8E95-793A-DD3F-C2BA031469CE}"/>
              </a:ext>
            </a:extLst>
          </p:cNvPr>
          <p:cNvSpPr>
            <a:spLocks noGrp="1"/>
          </p:cNvSpPr>
          <p:nvPr>
            <p:ph type="body" idx="1"/>
          </p:nvPr>
        </p:nvSpPr>
        <p:spPr>
          <a:xfrm>
            <a:off x="967715" y="749755"/>
            <a:ext cx="7311296" cy="890857"/>
          </a:xfrm>
        </p:spPr>
        <p:txBody>
          <a:bodyPr/>
          <a:lstStyle/>
          <a:p>
            <a:r>
              <a:rPr lang="en-US"/>
              <a:t>Sử  dụng </a:t>
            </a:r>
            <a:r>
              <a:rPr lang="en-US" b="1"/>
              <a:t>snake_mapping </a:t>
            </a:r>
            <a:r>
              <a:rPr lang="en-US"/>
              <a:t>gán tất cả các khối có đường chéo từ góc trên cùng bên trái đến góc dưới cùng bên phải. quá trình được làm mới cho đến khi tất cả các bộ xử lý đã được sử dụng, bắt đầu với bộ xử lý 0 và di chuyển qua các khối bằng một con đường “như con rắn”. </a:t>
            </a:r>
            <a:endParaRPr lang="en-US" b="1"/>
          </a:p>
        </p:txBody>
      </p:sp>
      <p:pic>
        <p:nvPicPr>
          <p:cNvPr id="5" name="Picture 4">
            <a:extLst>
              <a:ext uri="{FF2B5EF4-FFF2-40B4-BE49-F238E27FC236}">
                <a16:creationId xmlns:a16="http://schemas.microsoft.com/office/drawing/2014/main" id="{4F5D134F-EF73-40DC-BFDF-27B95408A233}"/>
              </a:ext>
            </a:extLst>
          </p:cNvPr>
          <p:cNvPicPr>
            <a:picLocks noChangeAspect="1"/>
          </p:cNvPicPr>
          <p:nvPr/>
        </p:nvPicPr>
        <p:blipFill>
          <a:blip r:embed="rId5"/>
          <a:stretch>
            <a:fillRect/>
          </a:stretch>
        </p:blipFill>
        <p:spPr>
          <a:xfrm>
            <a:off x="2384727" y="2414934"/>
            <a:ext cx="4054191" cy="1531753"/>
          </a:xfrm>
          <a:prstGeom prst="rect">
            <a:avLst/>
          </a:prstGeom>
        </p:spPr>
      </p:pic>
      <p:pic>
        <p:nvPicPr>
          <p:cNvPr id="6" name="Audio 5">
            <a:hlinkClick r:id="" action="ppaction://media"/>
            <a:extLst>
              <a:ext uri="{FF2B5EF4-FFF2-40B4-BE49-F238E27FC236}">
                <a16:creationId xmlns:a16="http://schemas.microsoft.com/office/drawing/2014/main" id="{B699C547-933C-4990-A347-28B7788922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775376573"/>
      </p:ext>
    </p:extLst>
  </p:cSld>
  <p:clrMapOvr>
    <a:masterClrMapping/>
  </p:clrMapOvr>
  <mc:AlternateContent xmlns:mc="http://schemas.openxmlformats.org/markup-compatibility/2006" xmlns:p14="http://schemas.microsoft.com/office/powerpoint/2010/main">
    <mc:Choice Requires="p14">
      <p:transition spd="slow" p14:dur="2000" advTm="30203"/>
    </mc:Choice>
    <mc:Fallback xmlns="">
      <p:transition spd="slow" advTm="30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4" name="Google Shape;1785;p74"/>
          <p:cNvSpPr txBox="1">
            <a:spLocks/>
          </p:cNvSpPr>
          <p:nvPr/>
        </p:nvSpPr>
        <p:spPr>
          <a:xfrm>
            <a:off x="1913369" y="4232417"/>
            <a:ext cx="5189670"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Mapping blocks onto processors for n = m = 8 and p = 4.</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4" name="Picture 3"/>
          <p:cNvPicPr>
            <a:picLocks noChangeAspect="1"/>
          </p:cNvPicPr>
          <p:nvPr/>
        </p:nvPicPr>
        <p:blipFill>
          <a:blip r:embed="rId5"/>
          <a:stretch>
            <a:fillRect/>
          </a:stretch>
        </p:blipFill>
        <p:spPr>
          <a:xfrm>
            <a:off x="2012923" y="715951"/>
            <a:ext cx="5189670" cy="3482642"/>
          </a:xfrm>
          <a:prstGeom prst="rect">
            <a:avLst/>
          </a:prstGeom>
        </p:spPr>
      </p:pic>
      <p:sp>
        <p:nvSpPr>
          <p:cNvPr id="38" name="Google Shape;1785;p74"/>
          <p:cNvSpPr txBox="1">
            <a:spLocks/>
          </p:cNvSpPr>
          <p:nvPr/>
        </p:nvSpPr>
        <p:spPr>
          <a:xfrm>
            <a:off x="-1" y="86671"/>
            <a:ext cx="3296093"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ctr" defTabSz="914400" rtl="0" eaLnBrk="1" fontAlgn="auto" latinLnBrk="0" hangingPunct="1">
              <a:lnSpc>
                <a:spcPct val="100000"/>
              </a:lnSpc>
              <a:spcBef>
                <a:spcPts val="0"/>
              </a:spcBef>
              <a:spcAft>
                <a:spcPts val="0"/>
              </a:spcAft>
              <a:buClr>
                <a:srgbClr val="EBE6F5"/>
              </a:buClr>
              <a:buSzPts val="3200"/>
              <a:buFont typeface="Fredoka One"/>
              <a:buNone/>
              <a:tabLst/>
              <a:defRPr/>
            </a:pPr>
            <a:r>
              <a:rPr lang="en-US" sz="1800" noProof="0">
                <a:solidFill>
                  <a:srgbClr val="9072D4"/>
                </a:solidFill>
              </a:rPr>
              <a:t>Ánh xạ khối vào bộ xử lý</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2" name="Audio 1">
            <a:hlinkClick r:id="" action="ppaction://media"/>
            <a:extLst>
              <a:ext uri="{FF2B5EF4-FFF2-40B4-BE49-F238E27FC236}">
                <a16:creationId xmlns:a16="http://schemas.microsoft.com/office/drawing/2014/main" id="{22B7E8A4-BCC5-43CB-9D8F-FF3B05FCCE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846717029"/>
      </p:ext>
    </p:extLst>
  </p:cSld>
  <p:clrMapOvr>
    <a:masterClrMapping/>
  </p:clrMapOvr>
  <mc:AlternateContent xmlns:mc="http://schemas.openxmlformats.org/markup-compatibility/2006" xmlns:p14="http://schemas.microsoft.com/office/powerpoint/2010/main">
    <mc:Choice Requires="p14">
      <p:transition spd="slow" p14:dur="2000" advTm="29447"/>
    </mc:Choice>
    <mc:Fallback xmlns="">
      <p:transition spd="slow" advTm="29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1785;p74"/>
          <p:cNvSpPr txBox="1">
            <a:spLocks/>
          </p:cNvSpPr>
          <p:nvPr/>
        </p:nvSpPr>
        <p:spPr>
          <a:xfrm>
            <a:off x="255183" y="197082"/>
            <a:ext cx="1947348"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Psuedo Code</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3" name="Picture 2"/>
          <p:cNvPicPr>
            <a:picLocks noChangeAspect="1"/>
          </p:cNvPicPr>
          <p:nvPr/>
        </p:nvPicPr>
        <p:blipFill>
          <a:blip r:embed="rId5"/>
          <a:stretch>
            <a:fillRect/>
          </a:stretch>
        </p:blipFill>
        <p:spPr>
          <a:xfrm>
            <a:off x="2146780" y="966840"/>
            <a:ext cx="4595258" cy="3177815"/>
          </a:xfrm>
          <a:prstGeom prst="rect">
            <a:avLst/>
          </a:prstGeom>
        </p:spPr>
      </p:pic>
      <p:pic>
        <p:nvPicPr>
          <p:cNvPr id="2" name="Audio 1">
            <a:hlinkClick r:id="" action="ppaction://media"/>
            <a:extLst>
              <a:ext uri="{FF2B5EF4-FFF2-40B4-BE49-F238E27FC236}">
                <a16:creationId xmlns:a16="http://schemas.microsoft.com/office/drawing/2014/main" id="{533F3AD6-F968-49AD-9433-EDDDFAC18F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770438321"/>
      </p:ext>
    </p:extLst>
  </p:cSld>
  <p:clrMapOvr>
    <a:masterClrMapping/>
  </p:clrMapOvr>
  <mc:AlternateContent xmlns:mc="http://schemas.openxmlformats.org/markup-compatibility/2006" xmlns:p14="http://schemas.microsoft.com/office/powerpoint/2010/main">
    <mc:Choice Requires="p14">
      <p:transition spd="slow" p14:dur="2000" advTm="11539"/>
    </mc:Choice>
    <mc:Fallback xmlns="">
      <p:transition spd="slow" advTm="11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1785;p74"/>
          <p:cNvSpPr txBox="1">
            <a:spLocks/>
          </p:cNvSpPr>
          <p:nvPr/>
        </p:nvSpPr>
        <p:spPr>
          <a:xfrm>
            <a:off x="673393" y="537324"/>
            <a:ext cx="7549115" cy="83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2400" b="0" i="0" u="none" strike="noStrike" kern="0" cap="none" spc="0" normalizeH="0" baseline="0" noProof="0">
                <a:ln>
                  <a:noFill/>
                </a:ln>
                <a:solidFill>
                  <a:srgbClr val="9072D4"/>
                </a:solidFill>
                <a:effectLst/>
                <a:uLnTx/>
                <a:uFillTx/>
                <a:latin typeface="Raleway Black"/>
                <a:sym typeface="Raleway Black"/>
              </a:rPr>
              <a:t>Input</a:t>
            </a:r>
            <a:r>
              <a:rPr kumimoji="0" lang="en-US" sz="1800" b="0" i="0" u="none" strike="noStrike" kern="0" cap="none" spc="0" normalizeH="0" baseline="0" noProof="0">
                <a:ln>
                  <a:noFill/>
                </a:ln>
                <a:solidFill>
                  <a:srgbClr val="9072D4"/>
                </a:solidFill>
                <a:effectLst/>
                <a:uLnTx/>
                <a:uFillTx/>
                <a:latin typeface="Raleway Black"/>
                <a:sym typeface="Raleway Black"/>
              </a:rPr>
              <a:t> : </a:t>
            </a:r>
            <a:r>
              <a:rPr kumimoji="0" lang="en-US" sz="1600" b="0" i="0" u="none" strike="noStrike" kern="0" cap="none" spc="0" normalizeH="0" baseline="0" noProof="0">
                <a:ln>
                  <a:noFill/>
                </a:ln>
                <a:solidFill>
                  <a:srgbClr val="160B2A"/>
                </a:solidFill>
                <a:effectLst/>
                <a:uLnTx/>
                <a:uFillTx/>
                <a:latin typeface="Raleway Black"/>
                <a:sym typeface="Raleway Black"/>
              </a:rPr>
              <a:t>Sequences X = x1 x2 . . . xn and Y = y1y2 . . . ym of length n and m respectively and a set of d constraints P = {P1, P2, . . . , Pd} of total length r</a:t>
            </a:r>
          </a:p>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endParaRPr kumimoji="0" lang="vi-VN" sz="1600" b="0" i="0" u="none" strike="noStrike" kern="0" cap="none" spc="0" normalizeH="0" baseline="0" noProof="0" dirty="0">
              <a:ln>
                <a:noFill/>
              </a:ln>
              <a:solidFill>
                <a:srgbClr val="160B2A"/>
              </a:solidFill>
              <a:effectLst/>
              <a:uLnTx/>
              <a:uFillTx/>
              <a:latin typeface="Raleway Black"/>
              <a:sym typeface="Raleway Black"/>
            </a:endParaRPr>
          </a:p>
        </p:txBody>
      </p:sp>
      <p:sp>
        <p:nvSpPr>
          <p:cNvPr id="38" name="Google Shape;1785;p74"/>
          <p:cNvSpPr txBox="1">
            <a:spLocks/>
          </p:cNvSpPr>
          <p:nvPr/>
        </p:nvSpPr>
        <p:spPr>
          <a:xfrm>
            <a:off x="673393" y="2872941"/>
            <a:ext cx="7549115" cy="83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2400" b="0" i="0" u="none" strike="noStrike" kern="0" cap="none" spc="0" normalizeH="0" baseline="0" noProof="0">
                <a:ln>
                  <a:noFill/>
                </a:ln>
                <a:solidFill>
                  <a:srgbClr val="9072D4"/>
                </a:solidFill>
                <a:effectLst/>
                <a:uLnTx/>
                <a:uFillTx/>
                <a:latin typeface="Raleway Black"/>
                <a:sym typeface="Raleway Black"/>
              </a:rPr>
              <a:t>Output</a:t>
            </a:r>
            <a:r>
              <a:rPr kumimoji="0" lang="en-US" sz="1800" b="0" i="0" u="none" strike="noStrike" kern="0" cap="none" spc="0" normalizeH="0" baseline="0" noProof="0">
                <a:ln>
                  <a:noFill/>
                </a:ln>
                <a:solidFill>
                  <a:srgbClr val="9072D4"/>
                </a:solidFill>
                <a:effectLst/>
                <a:uLnTx/>
                <a:uFillTx/>
                <a:latin typeface="Raleway Black"/>
                <a:sym typeface="Raleway Black"/>
              </a:rPr>
              <a:t> : </a:t>
            </a:r>
            <a:r>
              <a:rPr kumimoji="0" lang="en-US" sz="1600" b="1" i="0" u="none" strike="noStrike" kern="0" cap="none" spc="0" normalizeH="0" baseline="0" noProof="0">
                <a:ln>
                  <a:noFill/>
                </a:ln>
                <a:solidFill>
                  <a:srgbClr val="160B2A"/>
                </a:solidFill>
                <a:effectLst/>
                <a:uLnTx/>
                <a:uFillTx/>
                <a:latin typeface="Raleway Black"/>
                <a:sym typeface="Raleway Black"/>
              </a:rPr>
              <a:t>The length of the LCS of X and Y excluding P.</a:t>
            </a:r>
            <a:endParaRPr kumimoji="0" lang="vi-VN" sz="1600" b="1" i="0" u="none" strike="noStrike" kern="0" cap="none" spc="0" normalizeH="0" baseline="0" noProof="0" dirty="0">
              <a:ln>
                <a:noFill/>
              </a:ln>
              <a:solidFill>
                <a:srgbClr val="160B2A"/>
              </a:solidFill>
              <a:effectLst/>
              <a:uLnTx/>
              <a:uFillTx/>
              <a:latin typeface="Raleway Black"/>
              <a:sym typeface="Raleway Black"/>
            </a:endParaRPr>
          </a:p>
        </p:txBody>
      </p:sp>
      <p:sp>
        <p:nvSpPr>
          <p:cNvPr id="39" name="Google Shape;1785;p74"/>
          <p:cNvSpPr txBox="1">
            <a:spLocks/>
          </p:cNvSpPr>
          <p:nvPr/>
        </p:nvSpPr>
        <p:spPr>
          <a:xfrm>
            <a:off x="673392" y="1444636"/>
            <a:ext cx="687575" cy="83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600" b="0" i="0" u="none" strike="noStrike" kern="0" cap="none" spc="0" normalizeH="0" baseline="0" noProof="0">
                <a:ln>
                  <a:noFill/>
                </a:ln>
                <a:solidFill>
                  <a:srgbClr val="9072D4"/>
                </a:solidFill>
                <a:effectLst/>
                <a:uLnTx/>
                <a:uFillTx/>
                <a:latin typeface="Raleway Black"/>
                <a:sym typeface="Raleway Black"/>
              </a:rPr>
              <a:t>Ex :</a:t>
            </a:r>
            <a:endParaRPr kumimoji="0" lang="vi-VN" sz="1600" b="0" i="0" u="none" strike="noStrike" kern="0" cap="none" spc="0" normalizeH="0" baseline="0" noProof="0" dirty="0">
              <a:ln>
                <a:noFill/>
              </a:ln>
              <a:solidFill>
                <a:srgbClr val="160B2A"/>
              </a:solidFill>
              <a:effectLst/>
              <a:uLnTx/>
              <a:uFillTx/>
              <a:latin typeface="Raleway Black"/>
              <a:sym typeface="Raleway Black"/>
            </a:endParaRPr>
          </a:p>
        </p:txBody>
      </p:sp>
      <p:sp>
        <p:nvSpPr>
          <p:cNvPr id="41" name="Google Shape;1785;p74"/>
          <p:cNvSpPr txBox="1">
            <a:spLocks/>
          </p:cNvSpPr>
          <p:nvPr/>
        </p:nvSpPr>
        <p:spPr>
          <a:xfrm>
            <a:off x="673392" y="3517698"/>
            <a:ext cx="687575" cy="83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600" b="0" i="0" u="none" strike="noStrike" kern="0" cap="none" spc="0" normalizeH="0" baseline="0" noProof="0">
                <a:ln>
                  <a:noFill/>
                </a:ln>
                <a:solidFill>
                  <a:srgbClr val="9072D4"/>
                </a:solidFill>
                <a:effectLst/>
                <a:uLnTx/>
                <a:uFillTx/>
                <a:latin typeface="Raleway Black"/>
                <a:sym typeface="Raleway Black"/>
              </a:rPr>
              <a:t>Ex :</a:t>
            </a:r>
            <a:endParaRPr kumimoji="0" lang="vi-VN" sz="1600" b="0" i="0" u="none" strike="noStrike" kern="0" cap="none" spc="0" normalizeH="0" baseline="0" noProof="0" dirty="0">
              <a:ln>
                <a:noFill/>
              </a:ln>
              <a:solidFill>
                <a:srgbClr val="160B2A"/>
              </a:solidFill>
              <a:effectLst/>
              <a:uLnTx/>
              <a:uFillTx/>
              <a:latin typeface="Raleway Black"/>
              <a:sym typeface="Raleway Black"/>
            </a:endParaRPr>
          </a:p>
        </p:txBody>
      </p:sp>
      <p:pic>
        <p:nvPicPr>
          <p:cNvPr id="3" name="Audio 2">
            <a:hlinkClick r:id="" action="ppaction://media"/>
            <a:extLst>
              <a:ext uri="{FF2B5EF4-FFF2-40B4-BE49-F238E27FC236}">
                <a16:creationId xmlns:a16="http://schemas.microsoft.com/office/drawing/2014/main" id="{9282AF54-4A25-44F9-800C-BA806BFF74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pic>
        <p:nvPicPr>
          <p:cNvPr id="6" name="Picture 5">
            <a:extLst>
              <a:ext uri="{FF2B5EF4-FFF2-40B4-BE49-F238E27FC236}">
                <a16:creationId xmlns:a16="http://schemas.microsoft.com/office/drawing/2014/main" id="{951E3BF2-CBC3-412D-995A-AFA47F3D1090}"/>
              </a:ext>
            </a:extLst>
          </p:cNvPr>
          <p:cNvPicPr>
            <a:picLocks noChangeAspect="1"/>
          </p:cNvPicPr>
          <p:nvPr/>
        </p:nvPicPr>
        <p:blipFill>
          <a:blip r:embed="rId6"/>
          <a:stretch>
            <a:fillRect/>
          </a:stretch>
        </p:blipFill>
        <p:spPr>
          <a:xfrm>
            <a:off x="1453265" y="1540402"/>
            <a:ext cx="2484335" cy="899238"/>
          </a:xfrm>
          <a:prstGeom prst="rect">
            <a:avLst/>
          </a:prstGeom>
        </p:spPr>
      </p:pic>
      <p:pic>
        <p:nvPicPr>
          <p:cNvPr id="8" name="Picture 7">
            <a:extLst>
              <a:ext uri="{FF2B5EF4-FFF2-40B4-BE49-F238E27FC236}">
                <a16:creationId xmlns:a16="http://schemas.microsoft.com/office/drawing/2014/main" id="{204A2F5D-400A-4C0D-B4DF-7A4F472CEC29}"/>
              </a:ext>
            </a:extLst>
          </p:cNvPr>
          <p:cNvPicPr>
            <a:picLocks noChangeAspect="1"/>
          </p:cNvPicPr>
          <p:nvPr/>
        </p:nvPicPr>
        <p:blipFill>
          <a:blip r:embed="rId7"/>
          <a:stretch>
            <a:fillRect/>
          </a:stretch>
        </p:blipFill>
        <p:spPr>
          <a:xfrm>
            <a:off x="1360967" y="3691463"/>
            <a:ext cx="3017782" cy="312447"/>
          </a:xfrm>
          <a:prstGeom prst="rect">
            <a:avLst/>
          </a:prstGeom>
        </p:spPr>
      </p:pic>
    </p:spTree>
    <p:extLst>
      <p:ext uri="{BB962C8B-B14F-4D97-AF65-F5344CB8AC3E}">
        <p14:creationId xmlns:p14="http://schemas.microsoft.com/office/powerpoint/2010/main" val="144190120"/>
      </p:ext>
    </p:extLst>
  </p:cSld>
  <p:clrMapOvr>
    <a:masterClrMapping/>
  </p:clrMapOvr>
  <mc:AlternateContent xmlns:mc="http://schemas.openxmlformats.org/markup-compatibility/2006" xmlns:p14="http://schemas.microsoft.com/office/powerpoint/2010/main">
    <mc:Choice Requires="p14">
      <p:transition spd="slow" p14:dur="2000" advTm="27422"/>
    </mc:Choice>
    <mc:Fallback xmlns="">
      <p:transition spd="slow" advTm="27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3"/>
          <p:cNvSpPr txBox="1">
            <a:spLocks noGrp="1"/>
          </p:cNvSpPr>
          <p:nvPr>
            <p:ph type="subTitle" idx="1"/>
          </p:nvPr>
        </p:nvSpPr>
        <p:spPr>
          <a:xfrm>
            <a:off x="593476" y="1277957"/>
            <a:ext cx="7699200" cy="2949485"/>
          </a:xfrm>
          <a:prstGeom prst="rect">
            <a:avLst/>
          </a:prstGeom>
        </p:spPr>
        <p:txBody>
          <a:bodyPr spcFirstLastPara="1" wrap="square" lIns="91425" tIns="91425" rIns="91425" bIns="91425" anchor="t" anchorCtr="0">
            <a:noAutofit/>
          </a:bodyPr>
          <a:lstStyle/>
          <a:p>
            <a:pPr>
              <a:buSzPct val="104000"/>
              <a:buFont typeface="Arial" panose="020B0604020202020204" pitchFamily="34" charset="0"/>
              <a:buChar char="•"/>
            </a:pPr>
            <a:r>
              <a:rPr lang="en-US" sz="1400" dirty="0" err="1"/>
              <a:t>Giới</a:t>
            </a:r>
            <a:r>
              <a:rPr lang="en-US" sz="1400" dirty="0"/>
              <a:t> </a:t>
            </a:r>
            <a:r>
              <a:rPr lang="en-US" sz="1400" dirty="0" err="1"/>
              <a:t>thiệu</a:t>
            </a:r>
            <a:r>
              <a:rPr lang="en-US" sz="1400" dirty="0"/>
              <a:t> </a:t>
            </a:r>
            <a:r>
              <a:rPr lang="vi-VN" sz="1400" dirty="0"/>
              <a:t>bài nghiên cứu về các thuật toán song song hiệu quả cho bài toán</a:t>
            </a:r>
            <a:r>
              <a:rPr lang="en-US" sz="1400" dirty="0"/>
              <a:t> </a:t>
            </a:r>
            <a:r>
              <a:rPr lang="en-US" sz="1400" dirty="0" err="1"/>
              <a:t>tìm</a:t>
            </a:r>
            <a:r>
              <a:rPr lang="vi-VN" sz="1400" dirty="0"/>
              <a:t> dãy con chung dài nhất với nhiều ràng buộc loại trừ chuỗi con (M-STR-EC-LCS), là một biến thể của bài toán LCS có ứng dụng trong tin sinh học và các lĩnh vực khác.</a:t>
            </a:r>
            <a:endParaRPr lang="en-US" sz="1400" dirty="0"/>
          </a:p>
          <a:p>
            <a:pPr>
              <a:buSzPct val="104000"/>
              <a:buFont typeface="Arial" panose="020B0604020202020204" pitchFamily="34" charset="0"/>
              <a:buChar char="•"/>
            </a:pPr>
            <a:r>
              <a:rPr lang="vi-VN" sz="1400" dirty="0"/>
              <a:t>Bài báo đề xuất 2 thuật toán song song mới dựa trên mô hình đa máy tính Coarse Grained Multicomputer (CGM) để giải bài toán M-STR-EC-LCS, sử dụng kỹ thuật lập trình động và</a:t>
            </a:r>
            <a:r>
              <a:rPr lang="en-US" sz="1400" dirty="0"/>
              <a:t> </a:t>
            </a:r>
            <a:r>
              <a:rPr lang="vi-VN" sz="1400" dirty="0"/>
              <a:t>directed acyclic graph (DAG) để biểu diễn </a:t>
            </a:r>
            <a:r>
              <a:rPr lang="en-US" sz="1400" dirty="0" err="1"/>
              <a:t>các</a:t>
            </a:r>
            <a:r>
              <a:rPr lang="en-US" sz="1400" dirty="0"/>
              <a:t> </a:t>
            </a:r>
            <a:r>
              <a:rPr lang="en-US" sz="1400" dirty="0" err="1"/>
              <a:t>bài</a:t>
            </a:r>
            <a:r>
              <a:rPr lang="en-US" sz="1400" dirty="0"/>
              <a:t> </a:t>
            </a:r>
            <a:r>
              <a:rPr lang="en-US" sz="1400" dirty="0" err="1"/>
              <a:t>toán</a:t>
            </a:r>
            <a:r>
              <a:rPr lang="en-US" sz="1400" dirty="0"/>
              <a:t> con </a:t>
            </a:r>
            <a:r>
              <a:rPr lang="en-US" sz="1400" dirty="0" err="1"/>
              <a:t>và</a:t>
            </a:r>
            <a:r>
              <a:rPr lang="en-US" sz="1400" dirty="0"/>
              <a:t> </a:t>
            </a:r>
            <a:r>
              <a:rPr lang="en-US" sz="1400" dirty="0" err="1"/>
              <a:t>sự</a:t>
            </a:r>
            <a:r>
              <a:rPr lang="en-US" sz="1400" dirty="0"/>
              <a:t> </a:t>
            </a:r>
            <a:r>
              <a:rPr lang="en-US" sz="1400" dirty="0" err="1"/>
              <a:t>phụ</a:t>
            </a:r>
            <a:r>
              <a:rPr lang="en-US" sz="1400" dirty="0"/>
              <a:t> </a:t>
            </a:r>
            <a:r>
              <a:rPr lang="en-US" sz="1400" dirty="0" err="1"/>
              <a:t>thuộc</a:t>
            </a:r>
            <a:r>
              <a:rPr lang="en-US" sz="1400" dirty="0"/>
              <a:t> </a:t>
            </a:r>
            <a:r>
              <a:rPr lang="en-US" sz="1400" dirty="0" err="1"/>
              <a:t>giữa</a:t>
            </a:r>
            <a:r>
              <a:rPr lang="en-US" sz="1400" dirty="0"/>
              <a:t> </a:t>
            </a:r>
            <a:r>
              <a:rPr lang="en-US" sz="1400" dirty="0" err="1"/>
              <a:t>chúng</a:t>
            </a:r>
            <a:r>
              <a:rPr lang="vi-VN" sz="1400" dirty="0"/>
              <a:t> </a:t>
            </a:r>
            <a:r>
              <a:rPr lang="en-US" sz="1400" dirty="0"/>
              <a:t>.</a:t>
            </a:r>
          </a:p>
          <a:p>
            <a:pPr>
              <a:buSzPct val="104000"/>
              <a:buFont typeface="Arial" panose="020B0604020202020204" pitchFamily="34" charset="0"/>
              <a:buChar char="•"/>
            </a:pPr>
            <a:r>
              <a:rPr lang="vi-VN" sz="1400" dirty="0"/>
              <a:t>Bài viết khẳng định rằng các thuật toán song song được đề xuất có thể đạt được tốc độ tăng tốc và hiệu quả truyền thông tốt hơn so với các giải pháp tuần tự hiện có và cung cấp các kết quả thử nghiệm để hỗ trợ cho các tuyên bố của họ. Bài báo cũng điểm lại một số công trình liên quan về bài toán LCS và các biến thể của nó, đồng thời giới thiệu một số định nghĩa, khái niệm cơ bản được sử dụng trong bài báo.</a:t>
            </a:r>
            <a:endParaRPr lang="en-US" sz="1400" dirty="0"/>
          </a:p>
        </p:txBody>
      </p:sp>
      <p:sp>
        <p:nvSpPr>
          <p:cNvPr id="671" name="Google Shape;671;p43"/>
          <p:cNvSpPr txBox="1">
            <a:spLocks noGrp="1"/>
          </p:cNvSpPr>
          <p:nvPr>
            <p:ph type="title"/>
          </p:nvPr>
        </p:nvSpPr>
        <p:spPr>
          <a:xfrm>
            <a:off x="644007" y="467500"/>
            <a:ext cx="5820560" cy="448557"/>
          </a:xfrm>
          <a:prstGeom prst="rect">
            <a:avLst/>
          </a:prstGeom>
        </p:spPr>
        <p:txBody>
          <a:bodyPr spcFirstLastPara="1" wrap="square" lIns="91425" tIns="91425" rIns="91425" bIns="91425" anchor="b" anchorCtr="0">
            <a:noAutofit/>
          </a:bodyPr>
          <a:lstStyle/>
          <a:p>
            <a:r>
              <a:rPr lang="en-US" sz="3600" dirty="0" err="1"/>
              <a:t>Giới</a:t>
            </a:r>
            <a:r>
              <a:rPr lang="en-US" sz="3600" dirty="0"/>
              <a:t> </a:t>
            </a:r>
            <a:r>
              <a:rPr lang="en-US" sz="3600" dirty="0" err="1"/>
              <a:t>thiệu</a:t>
            </a:r>
            <a:endParaRPr lang="en-US" sz="3600" dirty="0"/>
          </a:p>
        </p:txBody>
      </p:sp>
      <p:cxnSp>
        <p:nvCxnSpPr>
          <p:cNvPr id="672" name="Google Shape;672;p43"/>
          <p:cNvCxnSpPr/>
          <p:nvPr/>
        </p:nvCxnSpPr>
        <p:spPr>
          <a:xfrm>
            <a:off x="676019" y="4458807"/>
            <a:ext cx="7699200" cy="0"/>
          </a:xfrm>
          <a:prstGeom prst="straightConnector1">
            <a:avLst/>
          </a:prstGeom>
          <a:noFill/>
          <a:ln w="9525" cap="flat" cmpd="sng">
            <a:solidFill>
              <a:schemeClr val="dk1"/>
            </a:solidFill>
            <a:prstDash val="solid"/>
            <a:round/>
            <a:headEnd type="none" w="med" len="med"/>
            <a:tailEnd type="none" w="med" len="med"/>
          </a:ln>
        </p:spPr>
      </p:cxnSp>
      <p:pic>
        <p:nvPicPr>
          <p:cNvPr id="5" name="Audio 4">
            <a:hlinkClick r:id="" action="ppaction://media"/>
            <a:extLst>
              <a:ext uri="{FF2B5EF4-FFF2-40B4-BE49-F238E27FC236}">
                <a16:creationId xmlns:a16="http://schemas.microsoft.com/office/drawing/2014/main" id="{56A3CF73-3323-A0AD-2E01-6B781E7CE4F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37500" t="-55469" r="-137500" b="-55469"/>
          <a:stretch>
            <a:fillRect/>
          </a:stretch>
        </p:blipFill>
        <p:spPr>
          <a:xfrm>
            <a:off x="6858000" y="3857625"/>
            <a:ext cx="2286000" cy="12858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1797"/>
    </mc:Choice>
    <mc:Fallback xmlns="">
      <p:transition spd="slow" advTm="91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70">
                                            <p:txEl>
                                              <p:pRg st="0" end="0"/>
                                            </p:txEl>
                                          </p:spTgt>
                                        </p:tgtEl>
                                        <p:attrNameLst>
                                          <p:attrName>style.visibility</p:attrName>
                                        </p:attrNameLst>
                                      </p:cBhvr>
                                      <p:to>
                                        <p:strVal val="visible"/>
                                      </p:to>
                                    </p:set>
                                    <p:animEffect transition="in" filter="fade">
                                      <p:cBhvr>
                                        <p:cTn id="11" dur="1000"/>
                                        <p:tgtEl>
                                          <p:spTgt spid="670">
                                            <p:txEl>
                                              <p:pRg st="0" end="0"/>
                                            </p:txEl>
                                          </p:spTgt>
                                        </p:tgtEl>
                                      </p:cBhvr>
                                    </p:animEffect>
                                    <p:anim calcmode="lin" valueType="num">
                                      <p:cBhvr>
                                        <p:cTn id="12" dur="1000" fill="hold"/>
                                        <p:tgtEl>
                                          <p:spTgt spid="670">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7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70">
                                            <p:txEl>
                                              <p:pRg st="1" end="1"/>
                                            </p:txEl>
                                          </p:spTgt>
                                        </p:tgtEl>
                                        <p:attrNameLst>
                                          <p:attrName>style.visibility</p:attrName>
                                        </p:attrNameLst>
                                      </p:cBhvr>
                                      <p:to>
                                        <p:strVal val="visible"/>
                                      </p:to>
                                    </p:set>
                                    <p:animEffect transition="in" filter="fade">
                                      <p:cBhvr>
                                        <p:cTn id="18" dur="1000"/>
                                        <p:tgtEl>
                                          <p:spTgt spid="670">
                                            <p:txEl>
                                              <p:pRg st="1" end="1"/>
                                            </p:txEl>
                                          </p:spTgt>
                                        </p:tgtEl>
                                      </p:cBhvr>
                                    </p:animEffect>
                                    <p:anim calcmode="lin" valueType="num">
                                      <p:cBhvr>
                                        <p:cTn id="19" dur="1000" fill="hold"/>
                                        <p:tgtEl>
                                          <p:spTgt spid="67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67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70">
                                            <p:txEl>
                                              <p:pRg st="2" end="2"/>
                                            </p:txEl>
                                          </p:spTgt>
                                        </p:tgtEl>
                                        <p:attrNameLst>
                                          <p:attrName>style.visibility</p:attrName>
                                        </p:attrNameLst>
                                      </p:cBhvr>
                                      <p:to>
                                        <p:strVal val="visible"/>
                                      </p:to>
                                    </p:set>
                                    <p:animEffect transition="in" filter="fade">
                                      <p:cBhvr>
                                        <p:cTn id="25" dur="1000"/>
                                        <p:tgtEl>
                                          <p:spTgt spid="670">
                                            <p:txEl>
                                              <p:pRg st="2" end="2"/>
                                            </p:txEl>
                                          </p:spTgt>
                                        </p:tgtEl>
                                      </p:cBhvr>
                                    </p:animEffect>
                                    <p:anim calcmode="lin" valueType="num">
                                      <p:cBhvr>
                                        <p:cTn id="26" dur="1000" fill="hold"/>
                                        <p:tgtEl>
                                          <p:spTgt spid="670">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67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5"/>
                </p:tgtEl>
              </p:cMediaNode>
            </p:audio>
          </p:childTnLst>
        </p:cTn>
      </p:par>
    </p:tnLst>
    <p:bldLst>
      <p:bldP spid="67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55241" y="102831"/>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sp>
        <p:nvSpPr>
          <p:cNvPr id="7" name="Google Shape;749;p45">
            <a:extLst>
              <a:ext uri="{FF2B5EF4-FFF2-40B4-BE49-F238E27FC236}">
                <a16:creationId xmlns:a16="http://schemas.microsoft.com/office/drawing/2014/main" id="{68E5C0D8-421E-44CA-8F8E-2FEE7F27A50C}"/>
              </a:ext>
            </a:extLst>
          </p:cNvPr>
          <p:cNvSpPr txBox="1">
            <a:spLocks noGrp="1"/>
          </p:cNvSpPr>
          <p:nvPr>
            <p:ph type="body" idx="1"/>
          </p:nvPr>
        </p:nvSpPr>
        <p:spPr>
          <a:xfrm>
            <a:off x="279780" y="845036"/>
            <a:ext cx="3991969" cy="3969198"/>
          </a:xfrm>
          <a:prstGeom prst="rect">
            <a:avLst/>
          </a:prstGeom>
        </p:spPr>
        <p:txBody>
          <a:bodyPr spcFirstLastPara="1" wrap="square" lIns="91425" tIns="91425" rIns="91425" bIns="91425" anchor="t" anchorCtr="0">
            <a:noAutofit/>
          </a:bodyPr>
          <a:lstStyle/>
          <a:p>
            <a:pPr marL="139700" indent="0">
              <a:buNone/>
            </a:pPr>
            <a:r>
              <a:rPr lang="en-US" b="1"/>
              <a:t>Deployment sequence:</a:t>
            </a:r>
          </a:p>
          <a:p>
            <a:r>
              <a:rPr lang="en-US"/>
              <a:t>AhoCorasick Class</a:t>
            </a:r>
          </a:p>
          <a:p>
            <a:pPr lvl="1"/>
            <a:r>
              <a:rPr lang="en-US"/>
              <a:t>self.max_states </a:t>
            </a:r>
          </a:p>
          <a:p>
            <a:pPr lvl="1"/>
            <a:r>
              <a:rPr lang="en-US"/>
              <a:t>self.max_characters</a:t>
            </a:r>
          </a:p>
          <a:p>
            <a:pPr lvl="1"/>
            <a:r>
              <a:rPr lang="en-US"/>
              <a:t>self.out (output function )</a:t>
            </a:r>
          </a:p>
          <a:p>
            <a:pPr lvl="1"/>
            <a:r>
              <a:rPr lang="en-US"/>
              <a:t>self.fail (failue function)</a:t>
            </a:r>
          </a:p>
          <a:p>
            <a:pPr lvl="1"/>
            <a:r>
              <a:rPr lang="en-US"/>
              <a:t>self.goto (next function)</a:t>
            </a:r>
          </a:p>
          <a:p>
            <a:pPr lvl="1"/>
            <a:r>
              <a:rPr lang="en-US"/>
              <a:t>self.words</a:t>
            </a:r>
          </a:p>
          <a:p>
            <a:pPr lvl="1"/>
            <a:r>
              <a:rPr lang="en-US"/>
              <a:t>self.states_count</a:t>
            </a:r>
          </a:p>
          <a:p>
            <a:r>
              <a:rPr lang="en-US"/>
              <a:t>get_delta function</a:t>
            </a:r>
          </a:p>
          <a:p>
            <a:r>
              <a:rPr lang="en-US"/>
              <a:t>partition_block function</a:t>
            </a:r>
          </a:p>
          <a:p>
            <a:r>
              <a:rPr lang="en-US"/>
              <a:t>linear_mapping function</a:t>
            </a:r>
          </a:p>
          <a:p>
            <a:r>
              <a:rPr lang="en-US"/>
              <a:t>sub_lcs function</a:t>
            </a:r>
          </a:p>
          <a:p>
            <a:r>
              <a:rPr lang="en-US"/>
              <a:t>CGM_M_STR_EC_LCS_A function</a:t>
            </a:r>
          </a:p>
          <a:p>
            <a:endParaRPr lang="en-US"/>
          </a:p>
          <a:p>
            <a:endParaRPr lang="en-US"/>
          </a:p>
          <a:p>
            <a:pPr lvl="1"/>
            <a:endParaRPr lang="en-US"/>
          </a:p>
          <a:p>
            <a:pPr marL="596900" lvl="1" indent="0">
              <a:buNone/>
            </a:pPr>
            <a:endParaRPr lang="en-US"/>
          </a:p>
          <a:p>
            <a:pPr marL="596900" lvl="1" indent="0">
              <a:buNone/>
            </a:pPr>
            <a:endParaRPr lang="vi-VN"/>
          </a:p>
        </p:txBody>
      </p:sp>
      <p:sp>
        <p:nvSpPr>
          <p:cNvPr id="8" name="Google Shape;749;p45">
            <a:extLst>
              <a:ext uri="{FF2B5EF4-FFF2-40B4-BE49-F238E27FC236}">
                <a16:creationId xmlns:a16="http://schemas.microsoft.com/office/drawing/2014/main" id="{2B05858D-F265-4819-8546-22602D5A3D9D}"/>
              </a:ext>
            </a:extLst>
          </p:cNvPr>
          <p:cNvSpPr txBox="1">
            <a:spLocks/>
          </p:cNvSpPr>
          <p:nvPr/>
        </p:nvSpPr>
        <p:spPr>
          <a:xfrm>
            <a:off x="4872253" y="845036"/>
            <a:ext cx="3556515" cy="3969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10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pPr marL="139700" indent="0">
              <a:buFont typeface="Raleway"/>
              <a:buNone/>
            </a:pPr>
            <a:endParaRPr lang="en-US" b="1"/>
          </a:p>
          <a:p>
            <a:r>
              <a:rPr lang="en-US"/>
              <a:t>Node class</a:t>
            </a:r>
          </a:p>
          <a:p>
            <a:pPr lvl="1"/>
            <a:r>
              <a:rPr lang="en-US"/>
              <a:t>Self.value</a:t>
            </a:r>
          </a:p>
          <a:p>
            <a:pPr lvl="1"/>
            <a:r>
              <a:rPr lang="en-US"/>
              <a:t>self.struct_list</a:t>
            </a:r>
          </a:p>
          <a:p>
            <a:pPr lvl="1"/>
            <a:r>
              <a:rPr lang="en-US"/>
              <a:t>self.edge_list</a:t>
            </a:r>
          </a:p>
          <a:p>
            <a:endParaRPr lang="en-US"/>
          </a:p>
          <a:p>
            <a:pPr marL="139700" indent="0">
              <a:buNone/>
            </a:pPr>
            <a:endParaRPr lang="en-US" b="1"/>
          </a:p>
          <a:p>
            <a:r>
              <a:rPr lang="en-US"/>
              <a:t>Graph class</a:t>
            </a:r>
          </a:p>
          <a:p>
            <a:pPr lvl="1"/>
            <a:r>
              <a:rPr lang="en-US"/>
              <a:t>Self.graph</a:t>
            </a:r>
          </a:p>
          <a:p>
            <a:pPr lvl="1"/>
            <a:endParaRPr lang="en-US"/>
          </a:p>
          <a:p>
            <a:endParaRPr lang="en-US"/>
          </a:p>
          <a:p>
            <a:endParaRPr lang="en-US"/>
          </a:p>
          <a:p>
            <a:pPr lvl="1"/>
            <a:endParaRPr lang="en-US"/>
          </a:p>
          <a:p>
            <a:pPr marL="596900" lvl="1" indent="0">
              <a:buFont typeface="Raleway"/>
              <a:buNone/>
            </a:pPr>
            <a:endParaRPr lang="en-US"/>
          </a:p>
          <a:p>
            <a:pPr marL="596900" lvl="1" indent="0">
              <a:buFont typeface="Raleway"/>
              <a:buNone/>
            </a:pPr>
            <a:endParaRPr lang="vi-VN"/>
          </a:p>
        </p:txBody>
      </p:sp>
    </p:spTree>
    <p:custDataLst>
      <p:tags r:id="rId1"/>
    </p:custDataLst>
    <p:extLst>
      <p:ext uri="{BB962C8B-B14F-4D97-AF65-F5344CB8AC3E}">
        <p14:creationId xmlns:p14="http://schemas.microsoft.com/office/powerpoint/2010/main" val="21563814"/>
      </p:ext>
    </p:extLst>
  </p:cSld>
  <p:clrMapOvr>
    <a:masterClrMapping/>
  </p:clrMapOvr>
  <mc:AlternateContent xmlns:mc="http://schemas.openxmlformats.org/markup-compatibility/2006" xmlns:p14="http://schemas.microsoft.com/office/powerpoint/2010/main">
    <mc:Choice Requires="p14">
      <p:transition spd="slow" p14:dur="2000" advTm="4454"/>
    </mc:Choice>
    <mc:Fallback xmlns="">
      <p:transition spd="slow" advTm="44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55241" y="102831"/>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pic>
        <p:nvPicPr>
          <p:cNvPr id="4" name="Picture 3">
            <a:extLst>
              <a:ext uri="{FF2B5EF4-FFF2-40B4-BE49-F238E27FC236}">
                <a16:creationId xmlns:a16="http://schemas.microsoft.com/office/drawing/2014/main" id="{F6F65478-8F3F-4573-8D58-58207DE46FA1}"/>
              </a:ext>
            </a:extLst>
          </p:cNvPr>
          <p:cNvPicPr>
            <a:picLocks noChangeAspect="1"/>
          </p:cNvPicPr>
          <p:nvPr/>
        </p:nvPicPr>
        <p:blipFill>
          <a:blip r:embed="rId4"/>
          <a:stretch>
            <a:fillRect/>
          </a:stretch>
        </p:blipFill>
        <p:spPr>
          <a:xfrm>
            <a:off x="2530152" y="1165889"/>
            <a:ext cx="3292125" cy="3337849"/>
          </a:xfrm>
          <a:prstGeom prst="rect">
            <a:avLst/>
          </a:prstGeom>
        </p:spPr>
      </p:pic>
    </p:spTree>
    <p:custDataLst>
      <p:tags r:id="rId1"/>
    </p:custDataLst>
    <p:extLst>
      <p:ext uri="{BB962C8B-B14F-4D97-AF65-F5344CB8AC3E}">
        <p14:creationId xmlns:p14="http://schemas.microsoft.com/office/powerpoint/2010/main" val="3763891902"/>
      </p:ext>
    </p:extLst>
  </p:cSld>
  <p:clrMapOvr>
    <a:masterClrMapping/>
  </p:clrMapOvr>
  <mc:AlternateContent xmlns:mc="http://schemas.openxmlformats.org/markup-compatibility/2006" xmlns:p14="http://schemas.microsoft.com/office/powerpoint/2010/main">
    <mc:Choice Requires="p14">
      <p:transition spd="slow" p14:dur="2000" advTm="4454"/>
    </mc:Choice>
    <mc:Fallback xmlns="">
      <p:transition spd="slow" advTm="4454"/>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55241" y="102831"/>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pic>
        <p:nvPicPr>
          <p:cNvPr id="5" name="Picture 4">
            <a:extLst>
              <a:ext uri="{FF2B5EF4-FFF2-40B4-BE49-F238E27FC236}">
                <a16:creationId xmlns:a16="http://schemas.microsoft.com/office/drawing/2014/main" id="{B86D8661-520E-4BD8-B08E-29CF721E9705}"/>
              </a:ext>
            </a:extLst>
          </p:cNvPr>
          <p:cNvPicPr>
            <a:picLocks noChangeAspect="1"/>
          </p:cNvPicPr>
          <p:nvPr/>
        </p:nvPicPr>
        <p:blipFill>
          <a:blip r:embed="rId4"/>
          <a:stretch>
            <a:fillRect/>
          </a:stretch>
        </p:blipFill>
        <p:spPr>
          <a:xfrm>
            <a:off x="2239313" y="829797"/>
            <a:ext cx="4243374" cy="3973173"/>
          </a:xfrm>
          <a:prstGeom prst="rect">
            <a:avLst/>
          </a:prstGeom>
        </p:spPr>
      </p:pic>
    </p:spTree>
    <p:custDataLst>
      <p:tags r:id="rId1"/>
    </p:custDataLst>
    <p:extLst>
      <p:ext uri="{BB962C8B-B14F-4D97-AF65-F5344CB8AC3E}">
        <p14:creationId xmlns:p14="http://schemas.microsoft.com/office/powerpoint/2010/main" val="2612346245"/>
      </p:ext>
    </p:extLst>
  </p:cSld>
  <p:clrMapOvr>
    <a:masterClrMapping/>
  </p:clrMapOvr>
  <mc:AlternateContent xmlns:mc="http://schemas.openxmlformats.org/markup-compatibility/2006" xmlns:p14="http://schemas.microsoft.com/office/powerpoint/2010/main">
    <mc:Choice Requires="p14">
      <p:transition spd="slow" p14:dur="2000" advTm="4454"/>
    </mc:Choice>
    <mc:Fallback xmlns="">
      <p:transition spd="slow" advTm="4454"/>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55241" y="102831"/>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pic>
        <p:nvPicPr>
          <p:cNvPr id="3" name="Picture 2">
            <a:extLst>
              <a:ext uri="{FF2B5EF4-FFF2-40B4-BE49-F238E27FC236}">
                <a16:creationId xmlns:a16="http://schemas.microsoft.com/office/drawing/2014/main" id="{9D08D51A-ECED-46A2-B06A-2344E738E3A4}"/>
              </a:ext>
            </a:extLst>
          </p:cNvPr>
          <p:cNvPicPr>
            <a:picLocks noChangeAspect="1"/>
          </p:cNvPicPr>
          <p:nvPr/>
        </p:nvPicPr>
        <p:blipFill>
          <a:blip r:embed="rId4"/>
          <a:stretch>
            <a:fillRect/>
          </a:stretch>
        </p:blipFill>
        <p:spPr>
          <a:xfrm>
            <a:off x="2442230" y="896283"/>
            <a:ext cx="4067752" cy="3912048"/>
          </a:xfrm>
          <a:prstGeom prst="rect">
            <a:avLst/>
          </a:prstGeom>
        </p:spPr>
      </p:pic>
    </p:spTree>
    <p:custDataLst>
      <p:tags r:id="rId1"/>
    </p:custDataLst>
    <p:extLst>
      <p:ext uri="{BB962C8B-B14F-4D97-AF65-F5344CB8AC3E}">
        <p14:creationId xmlns:p14="http://schemas.microsoft.com/office/powerpoint/2010/main" val="1682764008"/>
      </p:ext>
    </p:extLst>
  </p:cSld>
  <p:clrMapOvr>
    <a:masterClrMapping/>
  </p:clrMapOvr>
  <mc:AlternateContent xmlns:mc="http://schemas.openxmlformats.org/markup-compatibility/2006" xmlns:p14="http://schemas.microsoft.com/office/powerpoint/2010/main">
    <mc:Choice Requires="p14">
      <p:transition spd="slow" p14:dur="2000" advTm="4454"/>
    </mc:Choice>
    <mc:Fallback xmlns="">
      <p:transition spd="slow" advTm="445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55241" y="102831"/>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pic>
        <p:nvPicPr>
          <p:cNvPr id="4" name="Picture 3">
            <a:extLst>
              <a:ext uri="{FF2B5EF4-FFF2-40B4-BE49-F238E27FC236}">
                <a16:creationId xmlns:a16="http://schemas.microsoft.com/office/drawing/2014/main" id="{11910F5C-E6F5-4171-9AFA-1A8EB77B67E4}"/>
              </a:ext>
            </a:extLst>
          </p:cNvPr>
          <p:cNvPicPr>
            <a:picLocks noChangeAspect="1"/>
          </p:cNvPicPr>
          <p:nvPr/>
        </p:nvPicPr>
        <p:blipFill>
          <a:blip r:embed="rId4"/>
          <a:stretch>
            <a:fillRect/>
          </a:stretch>
        </p:blipFill>
        <p:spPr>
          <a:xfrm>
            <a:off x="1461172" y="1058796"/>
            <a:ext cx="5850743" cy="3683801"/>
          </a:xfrm>
          <a:prstGeom prst="rect">
            <a:avLst/>
          </a:prstGeom>
        </p:spPr>
      </p:pic>
    </p:spTree>
    <p:custDataLst>
      <p:tags r:id="rId1"/>
    </p:custDataLst>
    <p:extLst>
      <p:ext uri="{BB962C8B-B14F-4D97-AF65-F5344CB8AC3E}">
        <p14:creationId xmlns:p14="http://schemas.microsoft.com/office/powerpoint/2010/main" val="2858523610"/>
      </p:ext>
    </p:extLst>
  </p:cSld>
  <p:clrMapOvr>
    <a:masterClrMapping/>
  </p:clrMapOvr>
  <mc:AlternateContent xmlns:mc="http://schemas.openxmlformats.org/markup-compatibility/2006" xmlns:p14="http://schemas.microsoft.com/office/powerpoint/2010/main">
    <mc:Choice Requires="p14">
      <p:transition spd="slow" p14:dur="2000" advTm="4454"/>
    </mc:Choice>
    <mc:Fallback xmlns="">
      <p:transition spd="slow" advTm="4454"/>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55241" y="102831"/>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pic>
        <p:nvPicPr>
          <p:cNvPr id="6" name="Picture 5">
            <a:extLst>
              <a:ext uri="{FF2B5EF4-FFF2-40B4-BE49-F238E27FC236}">
                <a16:creationId xmlns:a16="http://schemas.microsoft.com/office/drawing/2014/main" id="{3EDFDCBC-5EBE-46D5-8E26-56FA18ABE714}"/>
              </a:ext>
            </a:extLst>
          </p:cNvPr>
          <p:cNvPicPr>
            <a:picLocks noChangeAspect="1"/>
          </p:cNvPicPr>
          <p:nvPr/>
        </p:nvPicPr>
        <p:blipFill>
          <a:blip r:embed="rId4"/>
          <a:stretch>
            <a:fillRect/>
          </a:stretch>
        </p:blipFill>
        <p:spPr>
          <a:xfrm>
            <a:off x="1601568" y="929316"/>
            <a:ext cx="5181370" cy="3869324"/>
          </a:xfrm>
          <a:prstGeom prst="rect">
            <a:avLst/>
          </a:prstGeom>
        </p:spPr>
      </p:pic>
    </p:spTree>
    <p:custDataLst>
      <p:tags r:id="rId1"/>
    </p:custDataLst>
    <p:extLst>
      <p:ext uri="{BB962C8B-B14F-4D97-AF65-F5344CB8AC3E}">
        <p14:creationId xmlns:p14="http://schemas.microsoft.com/office/powerpoint/2010/main" val="3138041705"/>
      </p:ext>
    </p:extLst>
  </p:cSld>
  <p:clrMapOvr>
    <a:masterClrMapping/>
  </p:clrMapOvr>
  <mc:AlternateContent xmlns:mc="http://schemas.openxmlformats.org/markup-compatibility/2006" xmlns:p14="http://schemas.microsoft.com/office/powerpoint/2010/main">
    <mc:Choice Requires="p14">
      <p:transition spd="slow" p14:dur="2000" advTm="4454"/>
    </mc:Choice>
    <mc:Fallback xmlns="">
      <p:transition spd="slow" advTm="445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55241" y="102831"/>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pic>
        <p:nvPicPr>
          <p:cNvPr id="3" name="Picture 2">
            <a:extLst>
              <a:ext uri="{FF2B5EF4-FFF2-40B4-BE49-F238E27FC236}">
                <a16:creationId xmlns:a16="http://schemas.microsoft.com/office/drawing/2014/main" id="{039120EC-0231-490C-9805-64261C3B5FB5}"/>
              </a:ext>
            </a:extLst>
          </p:cNvPr>
          <p:cNvPicPr>
            <a:picLocks noChangeAspect="1"/>
          </p:cNvPicPr>
          <p:nvPr/>
        </p:nvPicPr>
        <p:blipFill>
          <a:blip r:embed="rId4"/>
          <a:stretch>
            <a:fillRect/>
          </a:stretch>
        </p:blipFill>
        <p:spPr>
          <a:xfrm>
            <a:off x="1247831" y="824190"/>
            <a:ext cx="6210672" cy="4216479"/>
          </a:xfrm>
          <a:prstGeom prst="rect">
            <a:avLst/>
          </a:prstGeom>
        </p:spPr>
      </p:pic>
    </p:spTree>
    <p:custDataLst>
      <p:tags r:id="rId1"/>
    </p:custDataLst>
    <p:extLst>
      <p:ext uri="{BB962C8B-B14F-4D97-AF65-F5344CB8AC3E}">
        <p14:creationId xmlns:p14="http://schemas.microsoft.com/office/powerpoint/2010/main" val="1309066501"/>
      </p:ext>
    </p:extLst>
  </p:cSld>
  <p:clrMapOvr>
    <a:masterClrMapping/>
  </p:clrMapOvr>
  <mc:AlternateContent xmlns:mc="http://schemas.openxmlformats.org/markup-compatibility/2006" xmlns:p14="http://schemas.microsoft.com/office/powerpoint/2010/main">
    <mc:Choice Requires="p14">
      <p:transition spd="slow" p14:dur="2000" advTm="4454"/>
    </mc:Choice>
    <mc:Fallback xmlns="">
      <p:transition spd="slow" advTm="445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155241" y="102831"/>
            <a:ext cx="7599437" cy="592200"/>
          </a:xfrm>
          <a:prstGeom prst="rect">
            <a:avLst/>
          </a:prstGeom>
        </p:spPr>
        <p:txBody>
          <a:bodyPr spcFirstLastPara="1" wrap="square" lIns="91425" tIns="91425" rIns="91425" bIns="91425" anchor="t" anchorCtr="0">
            <a:noAutofit/>
          </a:bodyPr>
          <a:lstStyle/>
          <a:p>
            <a:r>
              <a:rPr lang="en-US"/>
              <a:t>Implement with Python3</a:t>
            </a:r>
            <a:br>
              <a:rPr lang="en-US"/>
            </a:br>
            <a:br>
              <a:rPr lang="en-US" sz="2800" dirty="0"/>
            </a:br>
            <a:endParaRPr sz="2800" dirty="0"/>
          </a:p>
        </p:txBody>
      </p:sp>
      <p:pic>
        <p:nvPicPr>
          <p:cNvPr id="4" name="Picture 3">
            <a:extLst>
              <a:ext uri="{FF2B5EF4-FFF2-40B4-BE49-F238E27FC236}">
                <a16:creationId xmlns:a16="http://schemas.microsoft.com/office/drawing/2014/main" id="{505FC9B4-60E0-4E2E-A33D-1E6DEF073178}"/>
              </a:ext>
            </a:extLst>
          </p:cNvPr>
          <p:cNvPicPr>
            <a:picLocks noChangeAspect="1"/>
          </p:cNvPicPr>
          <p:nvPr/>
        </p:nvPicPr>
        <p:blipFill>
          <a:blip r:embed="rId4"/>
          <a:stretch>
            <a:fillRect/>
          </a:stretch>
        </p:blipFill>
        <p:spPr>
          <a:xfrm>
            <a:off x="1245684" y="923200"/>
            <a:ext cx="5994454" cy="4117469"/>
          </a:xfrm>
          <a:prstGeom prst="rect">
            <a:avLst/>
          </a:prstGeom>
        </p:spPr>
      </p:pic>
    </p:spTree>
    <p:custDataLst>
      <p:tags r:id="rId1"/>
    </p:custDataLst>
    <p:extLst>
      <p:ext uri="{BB962C8B-B14F-4D97-AF65-F5344CB8AC3E}">
        <p14:creationId xmlns:p14="http://schemas.microsoft.com/office/powerpoint/2010/main" val="2319438162"/>
      </p:ext>
    </p:extLst>
  </p:cSld>
  <p:clrMapOvr>
    <a:masterClrMapping/>
  </p:clrMapOvr>
  <mc:AlternateContent xmlns:mc="http://schemas.openxmlformats.org/markup-compatibility/2006" xmlns:p14="http://schemas.microsoft.com/office/powerpoint/2010/main">
    <mc:Choice Requires="p14">
      <p:transition spd="slow" p14:dur="2000" advTm="4454"/>
    </mc:Choice>
    <mc:Fallback xmlns="">
      <p:transition spd="slow" advTm="445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grpSp>
        <p:nvGrpSpPr>
          <p:cNvPr id="1453" name="Google Shape;1453;p63"/>
          <p:cNvGrpSpPr/>
          <p:nvPr/>
        </p:nvGrpSpPr>
        <p:grpSpPr>
          <a:xfrm flipH="1">
            <a:off x="835772" y="1822856"/>
            <a:ext cx="2185486" cy="2635565"/>
            <a:chOff x="387089" y="1422274"/>
            <a:chExt cx="2174613" cy="2622453"/>
          </a:xfrm>
        </p:grpSpPr>
        <p:sp>
          <p:nvSpPr>
            <p:cNvPr id="1454" name="Google Shape;1454;p63"/>
            <p:cNvSpPr/>
            <p:nvPr/>
          </p:nvSpPr>
          <p:spPr>
            <a:xfrm>
              <a:off x="1192709" y="3181095"/>
              <a:ext cx="1368994" cy="288015"/>
            </a:xfrm>
            <a:custGeom>
              <a:avLst/>
              <a:gdLst/>
              <a:ahLst/>
              <a:cxnLst/>
              <a:rect l="l" t="t" r="r" b="b"/>
              <a:pathLst>
                <a:path w="16660" h="3505" extrusionOk="0">
                  <a:moveTo>
                    <a:pt x="1750" y="0"/>
                  </a:moveTo>
                  <a:cubicBezTo>
                    <a:pt x="785" y="0"/>
                    <a:pt x="0" y="785"/>
                    <a:pt x="0" y="1755"/>
                  </a:cubicBezTo>
                  <a:cubicBezTo>
                    <a:pt x="0" y="2720"/>
                    <a:pt x="785" y="3505"/>
                    <a:pt x="1750" y="3505"/>
                  </a:cubicBezTo>
                  <a:lnTo>
                    <a:pt x="16660" y="3505"/>
                  </a:lnTo>
                  <a:lnTo>
                    <a:pt x="166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1249161" y="3243217"/>
              <a:ext cx="1312541" cy="164098"/>
            </a:xfrm>
            <a:custGeom>
              <a:avLst/>
              <a:gdLst/>
              <a:ahLst/>
              <a:cxnLst/>
              <a:rect l="l" t="t" r="r" b="b"/>
              <a:pathLst>
                <a:path w="15973" h="1997" extrusionOk="0">
                  <a:moveTo>
                    <a:pt x="905" y="1"/>
                  </a:moveTo>
                  <a:cubicBezTo>
                    <a:pt x="404" y="1"/>
                    <a:pt x="0" y="446"/>
                    <a:pt x="0" y="999"/>
                  </a:cubicBezTo>
                  <a:cubicBezTo>
                    <a:pt x="0" y="1546"/>
                    <a:pt x="404" y="1997"/>
                    <a:pt x="905" y="1997"/>
                  </a:cubicBezTo>
                  <a:lnTo>
                    <a:pt x="15973" y="1997"/>
                  </a:lnTo>
                  <a:lnTo>
                    <a:pt x="159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1026391" y="3469027"/>
              <a:ext cx="1368994" cy="287686"/>
            </a:xfrm>
            <a:custGeom>
              <a:avLst/>
              <a:gdLst/>
              <a:ahLst/>
              <a:cxnLst/>
              <a:rect l="l" t="t" r="r" b="b"/>
              <a:pathLst>
                <a:path w="16660" h="3501" extrusionOk="0">
                  <a:moveTo>
                    <a:pt x="0" y="1"/>
                  </a:moveTo>
                  <a:lnTo>
                    <a:pt x="0" y="3501"/>
                  </a:lnTo>
                  <a:lnTo>
                    <a:pt x="14910" y="3501"/>
                  </a:lnTo>
                  <a:cubicBezTo>
                    <a:pt x="15875" y="3501"/>
                    <a:pt x="16660" y="2716"/>
                    <a:pt x="16660" y="1751"/>
                  </a:cubicBezTo>
                  <a:cubicBezTo>
                    <a:pt x="16660" y="785"/>
                    <a:pt x="15875" y="1"/>
                    <a:pt x="149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1026391" y="3530821"/>
              <a:ext cx="1312541" cy="164098"/>
            </a:xfrm>
            <a:custGeom>
              <a:avLst/>
              <a:gdLst/>
              <a:ahLst/>
              <a:cxnLst/>
              <a:rect l="l" t="t" r="r" b="b"/>
              <a:pathLst>
                <a:path w="15973" h="1997" extrusionOk="0">
                  <a:moveTo>
                    <a:pt x="0" y="1"/>
                  </a:moveTo>
                  <a:lnTo>
                    <a:pt x="0" y="1997"/>
                  </a:lnTo>
                  <a:lnTo>
                    <a:pt x="15068" y="1997"/>
                  </a:lnTo>
                  <a:cubicBezTo>
                    <a:pt x="15569" y="1997"/>
                    <a:pt x="15973" y="1551"/>
                    <a:pt x="15973" y="999"/>
                  </a:cubicBezTo>
                  <a:cubicBezTo>
                    <a:pt x="15973" y="451"/>
                    <a:pt x="15569" y="1"/>
                    <a:pt x="15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1555418" y="1613819"/>
              <a:ext cx="856730" cy="560992"/>
            </a:xfrm>
            <a:custGeom>
              <a:avLst/>
              <a:gdLst/>
              <a:ahLst/>
              <a:cxnLst/>
              <a:rect l="l" t="t" r="r" b="b"/>
              <a:pathLst>
                <a:path w="10426" h="6827" extrusionOk="0">
                  <a:moveTo>
                    <a:pt x="6035" y="0"/>
                  </a:moveTo>
                  <a:cubicBezTo>
                    <a:pt x="5241" y="70"/>
                    <a:pt x="4466" y="218"/>
                    <a:pt x="3672" y="288"/>
                  </a:cubicBezTo>
                  <a:cubicBezTo>
                    <a:pt x="3245" y="1109"/>
                    <a:pt x="2507" y="1764"/>
                    <a:pt x="1639" y="2093"/>
                  </a:cubicBezTo>
                  <a:cubicBezTo>
                    <a:pt x="1282" y="2233"/>
                    <a:pt x="896" y="2316"/>
                    <a:pt x="571" y="2525"/>
                  </a:cubicBezTo>
                  <a:cubicBezTo>
                    <a:pt x="251" y="2739"/>
                    <a:pt x="1" y="3124"/>
                    <a:pt x="98" y="3500"/>
                  </a:cubicBezTo>
                  <a:cubicBezTo>
                    <a:pt x="177" y="3792"/>
                    <a:pt x="460" y="3997"/>
                    <a:pt x="752" y="4062"/>
                  </a:cubicBezTo>
                  <a:cubicBezTo>
                    <a:pt x="851" y="4085"/>
                    <a:pt x="952" y="4095"/>
                    <a:pt x="1052" y="4095"/>
                  </a:cubicBezTo>
                  <a:cubicBezTo>
                    <a:pt x="1210" y="4095"/>
                    <a:pt x="1369" y="4070"/>
                    <a:pt x="1526" y="4036"/>
                  </a:cubicBezTo>
                  <a:lnTo>
                    <a:pt x="1526" y="4036"/>
                  </a:lnTo>
                  <a:cubicBezTo>
                    <a:pt x="939" y="4208"/>
                    <a:pt x="506" y="4815"/>
                    <a:pt x="558" y="5426"/>
                  </a:cubicBezTo>
                  <a:cubicBezTo>
                    <a:pt x="609" y="6062"/>
                    <a:pt x="1147" y="6601"/>
                    <a:pt x="1764" y="6763"/>
                  </a:cubicBezTo>
                  <a:cubicBezTo>
                    <a:pt x="1929" y="6807"/>
                    <a:pt x="2098" y="6827"/>
                    <a:pt x="2268" y="6827"/>
                  </a:cubicBezTo>
                  <a:cubicBezTo>
                    <a:pt x="2733" y="6827"/>
                    <a:pt x="3202" y="6675"/>
                    <a:pt x="3607" y="6434"/>
                  </a:cubicBezTo>
                  <a:cubicBezTo>
                    <a:pt x="4155" y="6104"/>
                    <a:pt x="4596" y="5621"/>
                    <a:pt x="4990" y="5115"/>
                  </a:cubicBezTo>
                  <a:lnTo>
                    <a:pt x="5923" y="4883"/>
                  </a:lnTo>
                  <a:cubicBezTo>
                    <a:pt x="6309" y="5278"/>
                    <a:pt x="6699" y="5672"/>
                    <a:pt x="7167" y="5969"/>
                  </a:cubicBezTo>
                  <a:cubicBezTo>
                    <a:pt x="7570" y="6227"/>
                    <a:pt x="8039" y="6404"/>
                    <a:pt x="8514" y="6404"/>
                  </a:cubicBezTo>
                  <a:cubicBezTo>
                    <a:pt x="8587" y="6404"/>
                    <a:pt x="8659" y="6400"/>
                    <a:pt x="8732" y="6392"/>
                  </a:cubicBezTo>
                  <a:cubicBezTo>
                    <a:pt x="9512" y="6299"/>
                    <a:pt x="10194" y="5640"/>
                    <a:pt x="10310" y="4860"/>
                  </a:cubicBezTo>
                  <a:cubicBezTo>
                    <a:pt x="10426" y="4080"/>
                    <a:pt x="9971" y="3249"/>
                    <a:pt x="9247" y="2934"/>
                  </a:cubicBezTo>
                  <a:lnTo>
                    <a:pt x="9247" y="2934"/>
                  </a:lnTo>
                  <a:cubicBezTo>
                    <a:pt x="9307" y="2956"/>
                    <a:pt x="9368" y="2967"/>
                    <a:pt x="9429" y="2967"/>
                  </a:cubicBezTo>
                  <a:cubicBezTo>
                    <a:pt x="9743" y="2967"/>
                    <a:pt x="10051" y="2690"/>
                    <a:pt x="10101" y="2367"/>
                  </a:cubicBezTo>
                  <a:cubicBezTo>
                    <a:pt x="10161" y="1982"/>
                    <a:pt x="9920" y="1597"/>
                    <a:pt x="9595" y="1379"/>
                  </a:cubicBezTo>
                  <a:cubicBezTo>
                    <a:pt x="9270" y="1160"/>
                    <a:pt x="8871" y="1086"/>
                    <a:pt x="8481" y="1049"/>
                  </a:cubicBezTo>
                  <a:cubicBezTo>
                    <a:pt x="8091" y="1007"/>
                    <a:pt x="7697" y="1003"/>
                    <a:pt x="7321" y="901"/>
                  </a:cubicBezTo>
                  <a:cubicBezTo>
                    <a:pt x="6782" y="757"/>
                    <a:pt x="6360" y="455"/>
                    <a:pt x="6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1841871" y="1734694"/>
              <a:ext cx="283824" cy="395578"/>
            </a:xfrm>
            <a:custGeom>
              <a:avLst/>
              <a:gdLst/>
              <a:ahLst/>
              <a:cxnLst/>
              <a:rect l="l" t="t" r="r" b="b"/>
              <a:pathLst>
                <a:path w="3454" h="4814" extrusionOk="0">
                  <a:moveTo>
                    <a:pt x="2869" y="0"/>
                  </a:moveTo>
                  <a:lnTo>
                    <a:pt x="687" y="1384"/>
                  </a:lnTo>
                  <a:lnTo>
                    <a:pt x="390" y="3621"/>
                  </a:lnTo>
                  <a:lnTo>
                    <a:pt x="1" y="4573"/>
                  </a:lnTo>
                  <a:lnTo>
                    <a:pt x="3124" y="4814"/>
                  </a:lnTo>
                  <a:lnTo>
                    <a:pt x="3454" y="3584"/>
                  </a:lnTo>
                  <a:lnTo>
                    <a:pt x="2869" y="0"/>
                  </a:ln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1745729" y="1422439"/>
              <a:ext cx="372406" cy="484982"/>
            </a:xfrm>
            <a:custGeom>
              <a:avLst/>
              <a:gdLst/>
              <a:ahLst/>
              <a:cxnLst/>
              <a:rect l="l" t="t" r="r" b="b"/>
              <a:pathLst>
                <a:path w="4532" h="5902" extrusionOk="0">
                  <a:moveTo>
                    <a:pt x="2240" y="0"/>
                  </a:moveTo>
                  <a:cubicBezTo>
                    <a:pt x="2184" y="0"/>
                    <a:pt x="2130" y="3"/>
                    <a:pt x="2076" y="8"/>
                  </a:cubicBezTo>
                  <a:cubicBezTo>
                    <a:pt x="2043" y="13"/>
                    <a:pt x="2006" y="17"/>
                    <a:pt x="1974" y="27"/>
                  </a:cubicBezTo>
                  <a:cubicBezTo>
                    <a:pt x="1927" y="31"/>
                    <a:pt x="1885" y="41"/>
                    <a:pt x="1844" y="55"/>
                  </a:cubicBezTo>
                  <a:cubicBezTo>
                    <a:pt x="1755" y="82"/>
                    <a:pt x="1667" y="115"/>
                    <a:pt x="1584" y="157"/>
                  </a:cubicBezTo>
                  <a:cubicBezTo>
                    <a:pt x="1222" y="342"/>
                    <a:pt x="924" y="681"/>
                    <a:pt x="697" y="1104"/>
                  </a:cubicBezTo>
                  <a:cubicBezTo>
                    <a:pt x="674" y="1141"/>
                    <a:pt x="655" y="1183"/>
                    <a:pt x="637" y="1224"/>
                  </a:cubicBezTo>
                  <a:cubicBezTo>
                    <a:pt x="618" y="1252"/>
                    <a:pt x="604" y="1285"/>
                    <a:pt x="590" y="1317"/>
                  </a:cubicBezTo>
                  <a:cubicBezTo>
                    <a:pt x="572" y="1364"/>
                    <a:pt x="548" y="1405"/>
                    <a:pt x="530" y="1452"/>
                  </a:cubicBezTo>
                  <a:cubicBezTo>
                    <a:pt x="530" y="1452"/>
                    <a:pt x="530" y="1456"/>
                    <a:pt x="530" y="1456"/>
                  </a:cubicBezTo>
                  <a:cubicBezTo>
                    <a:pt x="525" y="1470"/>
                    <a:pt x="521" y="1480"/>
                    <a:pt x="516" y="1494"/>
                  </a:cubicBezTo>
                  <a:lnTo>
                    <a:pt x="507" y="1512"/>
                  </a:lnTo>
                  <a:cubicBezTo>
                    <a:pt x="493" y="1549"/>
                    <a:pt x="479" y="1591"/>
                    <a:pt x="460" y="1633"/>
                  </a:cubicBezTo>
                  <a:cubicBezTo>
                    <a:pt x="451" y="1665"/>
                    <a:pt x="442" y="1698"/>
                    <a:pt x="428" y="1730"/>
                  </a:cubicBezTo>
                  <a:cubicBezTo>
                    <a:pt x="1" y="3016"/>
                    <a:pt x="89" y="4655"/>
                    <a:pt x="748" y="5332"/>
                  </a:cubicBezTo>
                  <a:cubicBezTo>
                    <a:pt x="1164" y="5761"/>
                    <a:pt x="1597" y="5902"/>
                    <a:pt x="1988" y="5902"/>
                  </a:cubicBezTo>
                  <a:cubicBezTo>
                    <a:pt x="2740" y="5902"/>
                    <a:pt x="3334" y="5379"/>
                    <a:pt x="3334" y="5379"/>
                  </a:cubicBezTo>
                  <a:lnTo>
                    <a:pt x="4466" y="2970"/>
                  </a:lnTo>
                  <a:lnTo>
                    <a:pt x="4527" y="2844"/>
                  </a:lnTo>
                  <a:lnTo>
                    <a:pt x="4527" y="2835"/>
                  </a:lnTo>
                  <a:cubicBezTo>
                    <a:pt x="4527" y="2821"/>
                    <a:pt x="4531" y="2798"/>
                    <a:pt x="4531" y="2765"/>
                  </a:cubicBezTo>
                  <a:cubicBezTo>
                    <a:pt x="4531" y="2742"/>
                    <a:pt x="4531" y="2710"/>
                    <a:pt x="4531" y="2677"/>
                  </a:cubicBezTo>
                  <a:lnTo>
                    <a:pt x="4531" y="2640"/>
                  </a:lnTo>
                  <a:lnTo>
                    <a:pt x="4531" y="2621"/>
                  </a:lnTo>
                  <a:cubicBezTo>
                    <a:pt x="4531" y="2519"/>
                    <a:pt x="4522" y="2385"/>
                    <a:pt x="4503" y="2236"/>
                  </a:cubicBezTo>
                  <a:cubicBezTo>
                    <a:pt x="4457" y="1851"/>
                    <a:pt x="4341" y="1354"/>
                    <a:pt x="4048" y="923"/>
                  </a:cubicBezTo>
                  <a:cubicBezTo>
                    <a:pt x="3737" y="463"/>
                    <a:pt x="3222" y="78"/>
                    <a:pt x="2387" y="8"/>
                  </a:cubicBezTo>
                  <a:cubicBezTo>
                    <a:pt x="2377" y="8"/>
                    <a:pt x="2368" y="3"/>
                    <a:pt x="2359" y="3"/>
                  </a:cubicBezTo>
                  <a:cubicBezTo>
                    <a:pt x="2318" y="2"/>
                    <a:pt x="2279" y="0"/>
                    <a:pt x="2240" y="0"/>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1841460" y="1641593"/>
              <a:ext cx="32129" cy="112248"/>
            </a:xfrm>
            <a:custGeom>
              <a:avLst/>
              <a:gdLst/>
              <a:ahLst/>
              <a:cxnLst/>
              <a:rect l="l" t="t" r="r" b="b"/>
              <a:pathLst>
                <a:path w="391" h="1366" extrusionOk="0">
                  <a:moveTo>
                    <a:pt x="173" y="1"/>
                  </a:moveTo>
                  <a:lnTo>
                    <a:pt x="15" y="990"/>
                  </a:lnTo>
                  <a:cubicBezTo>
                    <a:pt x="1" y="1078"/>
                    <a:pt x="24" y="1171"/>
                    <a:pt x="84" y="1240"/>
                  </a:cubicBezTo>
                  <a:cubicBezTo>
                    <a:pt x="140" y="1314"/>
                    <a:pt x="224" y="1361"/>
                    <a:pt x="312" y="1366"/>
                  </a:cubicBezTo>
                  <a:lnTo>
                    <a:pt x="330" y="1147"/>
                  </a:lnTo>
                  <a:cubicBezTo>
                    <a:pt x="298" y="1147"/>
                    <a:pt x="275" y="1129"/>
                    <a:pt x="256" y="1106"/>
                  </a:cubicBezTo>
                  <a:cubicBezTo>
                    <a:pt x="233" y="1082"/>
                    <a:pt x="228" y="1055"/>
                    <a:pt x="233" y="1022"/>
                  </a:cubicBezTo>
                  <a:lnTo>
                    <a:pt x="391" y="33"/>
                  </a:lnTo>
                  <a:lnTo>
                    <a:pt x="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1924290" y="1645044"/>
              <a:ext cx="17174" cy="22597"/>
            </a:xfrm>
            <a:custGeom>
              <a:avLst/>
              <a:gdLst/>
              <a:ahLst/>
              <a:cxnLst/>
              <a:rect l="l" t="t" r="r" b="b"/>
              <a:pathLst>
                <a:path w="209" h="275" extrusionOk="0">
                  <a:moveTo>
                    <a:pt x="110" y="0"/>
                  </a:moveTo>
                  <a:cubicBezTo>
                    <a:pt x="57" y="0"/>
                    <a:pt x="14" y="59"/>
                    <a:pt x="9" y="131"/>
                  </a:cubicBezTo>
                  <a:cubicBezTo>
                    <a:pt x="0" y="205"/>
                    <a:pt x="42" y="270"/>
                    <a:pt x="93" y="275"/>
                  </a:cubicBezTo>
                  <a:cubicBezTo>
                    <a:pt x="95" y="275"/>
                    <a:pt x="97" y="275"/>
                    <a:pt x="99" y="275"/>
                  </a:cubicBezTo>
                  <a:cubicBezTo>
                    <a:pt x="152" y="275"/>
                    <a:pt x="200" y="216"/>
                    <a:pt x="204" y="145"/>
                  </a:cubicBezTo>
                  <a:cubicBezTo>
                    <a:pt x="209" y="70"/>
                    <a:pt x="172" y="5"/>
                    <a:pt x="116" y="1"/>
                  </a:cubicBezTo>
                  <a:cubicBezTo>
                    <a:pt x="114" y="0"/>
                    <a:pt x="112" y="0"/>
                    <a:pt x="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1802593" y="1635512"/>
              <a:ext cx="16845" cy="22597"/>
            </a:xfrm>
            <a:custGeom>
              <a:avLst/>
              <a:gdLst/>
              <a:ahLst/>
              <a:cxnLst/>
              <a:rect l="l" t="t" r="r" b="b"/>
              <a:pathLst>
                <a:path w="205" h="275" extrusionOk="0">
                  <a:moveTo>
                    <a:pt x="106" y="0"/>
                  </a:moveTo>
                  <a:cubicBezTo>
                    <a:pt x="57" y="0"/>
                    <a:pt x="10" y="59"/>
                    <a:pt x="5" y="131"/>
                  </a:cubicBezTo>
                  <a:cubicBezTo>
                    <a:pt x="0" y="205"/>
                    <a:pt x="38" y="270"/>
                    <a:pt x="93" y="274"/>
                  </a:cubicBezTo>
                  <a:cubicBezTo>
                    <a:pt x="95" y="275"/>
                    <a:pt x="97" y="275"/>
                    <a:pt x="99" y="275"/>
                  </a:cubicBezTo>
                  <a:cubicBezTo>
                    <a:pt x="148" y="275"/>
                    <a:pt x="196" y="216"/>
                    <a:pt x="200" y="145"/>
                  </a:cubicBezTo>
                  <a:cubicBezTo>
                    <a:pt x="205" y="70"/>
                    <a:pt x="168" y="5"/>
                    <a:pt x="112" y="1"/>
                  </a:cubicBezTo>
                  <a:cubicBezTo>
                    <a:pt x="110" y="0"/>
                    <a:pt x="108"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1907116" y="1599685"/>
              <a:ext cx="63355" cy="22187"/>
            </a:xfrm>
            <a:custGeom>
              <a:avLst/>
              <a:gdLst/>
              <a:ahLst/>
              <a:cxnLst/>
              <a:rect l="l" t="t" r="r" b="b"/>
              <a:pathLst>
                <a:path w="771" h="270" extrusionOk="0">
                  <a:moveTo>
                    <a:pt x="223" y="0"/>
                  </a:moveTo>
                  <a:cubicBezTo>
                    <a:pt x="158" y="0"/>
                    <a:pt x="0" y="10"/>
                    <a:pt x="28" y="98"/>
                  </a:cubicBezTo>
                  <a:cubicBezTo>
                    <a:pt x="42" y="140"/>
                    <a:pt x="98" y="167"/>
                    <a:pt x="149" y="186"/>
                  </a:cubicBezTo>
                  <a:cubicBezTo>
                    <a:pt x="293" y="242"/>
                    <a:pt x="451" y="270"/>
                    <a:pt x="599" y="270"/>
                  </a:cubicBezTo>
                  <a:cubicBezTo>
                    <a:pt x="669" y="270"/>
                    <a:pt x="748" y="256"/>
                    <a:pt x="762" y="209"/>
                  </a:cubicBezTo>
                  <a:cubicBezTo>
                    <a:pt x="771" y="181"/>
                    <a:pt x="748" y="149"/>
                    <a:pt x="720" y="126"/>
                  </a:cubicBezTo>
                  <a:cubicBezTo>
                    <a:pt x="687" y="102"/>
                    <a:pt x="645" y="84"/>
                    <a:pt x="604" y="70"/>
                  </a:cubicBezTo>
                  <a:cubicBezTo>
                    <a:pt x="483" y="28"/>
                    <a:pt x="348"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1785008" y="1590646"/>
              <a:ext cx="56946" cy="17585"/>
            </a:xfrm>
            <a:custGeom>
              <a:avLst/>
              <a:gdLst/>
              <a:ahLst/>
              <a:cxnLst/>
              <a:rect l="l" t="t" r="r" b="b"/>
              <a:pathLst>
                <a:path w="693" h="214" extrusionOk="0">
                  <a:moveTo>
                    <a:pt x="344" y="1"/>
                  </a:moveTo>
                  <a:cubicBezTo>
                    <a:pt x="294" y="1"/>
                    <a:pt x="245" y="5"/>
                    <a:pt x="196" y="13"/>
                  </a:cubicBezTo>
                  <a:cubicBezTo>
                    <a:pt x="140" y="22"/>
                    <a:pt x="1" y="55"/>
                    <a:pt x="38" y="133"/>
                  </a:cubicBezTo>
                  <a:cubicBezTo>
                    <a:pt x="52" y="161"/>
                    <a:pt x="103" y="180"/>
                    <a:pt x="149" y="189"/>
                  </a:cubicBezTo>
                  <a:cubicBezTo>
                    <a:pt x="223" y="205"/>
                    <a:pt x="301" y="213"/>
                    <a:pt x="379" y="213"/>
                  </a:cubicBezTo>
                  <a:cubicBezTo>
                    <a:pt x="438" y="213"/>
                    <a:pt x="497" y="209"/>
                    <a:pt x="553" y="198"/>
                  </a:cubicBezTo>
                  <a:cubicBezTo>
                    <a:pt x="614" y="185"/>
                    <a:pt x="679" y="161"/>
                    <a:pt x="688" y="120"/>
                  </a:cubicBezTo>
                  <a:cubicBezTo>
                    <a:pt x="693" y="92"/>
                    <a:pt x="669" y="64"/>
                    <a:pt x="637" y="50"/>
                  </a:cubicBezTo>
                  <a:cubicBezTo>
                    <a:pt x="609" y="31"/>
                    <a:pt x="572" y="22"/>
                    <a:pt x="535" y="17"/>
                  </a:cubicBezTo>
                  <a:cubicBezTo>
                    <a:pt x="472" y="7"/>
                    <a:pt x="40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1886902" y="1756470"/>
              <a:ext cx="48893" cy="26624"/>
            </a:xfrm>
            <a:custGeom>
              <a:avLst/>
              <a:gdLst/>
              <a:ahLst/>
              <a:cxnLst/>
              <a:rect l="l" t="t" r="r" b="b"/>
              <a:pathLst>
                <a:path w="595" h="324" extrusionOk="0">
                  <a:moveTo>
                    <a:pt x="576" y="0"/>
                  </a:moveTo>
                  <a:lnTo>
                    <a:pt x="0" y="74"/>
                  </a:lnTo>
                  <a:cubicBezTo>
                    <a:pt x="17" y="218"/>
                    <a:pt x="142" y="323"/>
                    <a:pt x="283" y="323"/>
                  </a:cubicBezTo>
                  <a:cubicBezTo>
                    <a:pt x="297" y="323"/>
                    <a:pt x="311" y="322"/>
                    <a:pt x="325" y="320"/>
                  </a:cubicBezTo>
                  <a:cubicBezTo>
                    <a:pt x="483" y="302"/>
                    <a:pt x="594" y="158"/>
                    <a:pt x="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929510" y="1951547"/>
              <a:ext cx="256378" cy="286700"/>
            </a:xfrm>
            <a:custGeom>
              <a:avLst/>
              <a:gdLst/>
              <a:ahLst/>
              <a:cxnLst/>
              <a:rect l="l" t="t" r="r" b="b"/>
              <a:pathLst>
                <a:path w="3120" h="3489" extrusionOk="0">
                  <a:moveTo>
                    <a:pt x="755" y="0"/>
                  </a:moveTo>
                  <a:cubicBezTo>
                    <a:pt x="737" y="0"/>
                    <a:pt x="721" y="2"/>
                    <a:pt x="706" y="7"/>
                  </a:cubicBezTo>
                  <a:cubicBezTo>
                    <a:pt x="502" y="82"/>
                    <a:pt x="599" y="295"/>
                    <a:pt x="599" y="295"/>
                  </a:cubicBezTo>
                  <a:cubicBezTo>
                    <a:pt x="599" y="295"/>
                    <a:pt x="571" y="286"/>
                    <a:pt x="532" y="286"/>
                  </a:cubicBezTo>
                  <a:cubicBezTo>
                    <a:pt x="479" y="286"/>
                    <a:pt x="406" y="303"/>
                    <a:pt x="358" y="383"/>
                  </a:cubicBezTo>
                  <a:cubicBezTo>
                    <a:pt x="274" y="518"/>
                    <a:pt x="418" y="745"/>
                    <a:pt x="418" y="745"/>
                  </a:cubicBezTo>
                  <a:cubicBezTo>
                    <a:pt x="418" y="745"/>
                    <a:pt x="385" y="725"/>
                    <a:pt x="339" y="725"/>
                  </a:cubicBezTo>
                  <a:cubicBezTo>
                    <a:pt x="292" y="725"/>
                    <a:pt x="231" y="746"/>
                    <a:pt x="177" y="834"/>
                  </a:cubicBezTo>
                  <a:cubicBezTo>
                    <a:pt x="0" y="1117"/>
                    <a:pt x="1128" y="3489"/>
                    <a:pt x="1128" y="3489"/>
                  </a:cubicBezTo>
                  <a:lnTo>
                    <a:pt x="3120" y="2142"/>
                  </a:lnTo>
                  <a:cubicBezTo>
                    <a:pt x="3120" y="2142"/>
                    <a:pt x="2799" y="1423"/>
                    <a:pt x="2697" y="1019"/>
                  </a:cubicBezTo>
                  <a:cubicBezTo>
                    <a:pt x="2600" y="615"/>
                    <a:pt x="2739" y="184"/>
                    <a:pt x="2382" y="128"/>
                  </a:cubicBezTo>
                  <a:cubicBezTo>
                    <a:pt x="2365" y="125"/>
                    <a:pt x="2349" y="124"/>
                    <a:pt x="2334" y="124"/>
                  </a:cubicBezTo>
                  <a:cubicBezTo>
                    <a:pt x="2031" y="124"/>
                    <a:pt x="1968" y="633"/>
                    <a:pt x="2047" y="982"/>
                  </a:cubicBezTo>
                  <a:cubicBezTo>
                    <a:pt x="1544" y="475"/>
                    <a:pt x="1005" y="0"/>
                    <a:pt x="755" y="0"/>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973719" y="1968146"/>
              <a:ext cx="77571" cy="75927"/>
            </a:xfrm>
            <a:custGeom>
              <a:avLst/>
              <a:gdLst/>
              <a:ahLst/>
              <a:cxnLst/>
              <a:rect l="l" t="t" r="r" b="b"/>
              <a:pathLst>
                <a:path w="944" h="924" extrusionOk="0">
                  <a:moveTo>
                    <a:pt x="121" y="0"/>
                  </a:moveTo>
                  <a:lnTo>
                    <a:pt x="1" y="181"/>
                  </a:lnTo>
                  <a:cubicBezTo>
                    <a:pt x="5" y="186"/>
                    <a:pt x="405" y="455"/>
                    <a:pt x="771" y="924"/>
                  </a:cubicBezTo>
                  <a:lnTo>
                    <a:pt x="943" y="789"/>
                  </a:lnTo>
                  <a:cubicBezTo>
                    <a:pt x="558" y="293"/>
                    <a:pt x="140" y="14"/>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957695" y="2006274"/>
              <a:ext cx="62698" cy="66806"/>
            </a:xfrm>
            <a:custGeom>
              <a:avLst/>
              <a:gdLst/>
              <a:ahLst/>
              <a:cxnLst/>
              <a:rect l="l" t="t" r="r" b="b"/>
              <a:pathLst>
                <a:path w="763" h="813" extrusionOk="0">
                  <a:moveTo>
                    <a:pt x="149" y="0"/>
                  </a:moveTo>
                  <a:lnTo>
                    <a:pt x="1" y="158"/>
                  </a:lnTo>
                  <a:cubicBezTo>
                    <a:pt x="5" y="163"/>
                    <a:pt x="340" y="479"/>
                    <a:pt x="590" y="813"/>
                  </a:cubicBezTo>
                  <a:lnTo>
                    <a:pt x="762" y="678"/>
                  </a:lnTo>
                  <a:cubicBezTo>
                    <a:pt x="502" y="335"/>
                    <a:pt x="163" y="14"/>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1078242" y="2055824"/>
              <a:ext cx="37882" cy="74120"/>
            </a:xfrm>
            <a:custGeom>
              <a:avLst/>
              <a:gdLst/>
              <a:ahLst/>
              <a:cxnLst/>
              <a:rect l="l" t="t" r="r" b="b"/>
              <a:pathLst>
                <a:path w="461" h="902" extrusionOk="0">
                  <a:moveTo>
                    <a:pt x="302" y="1"/>
                  </a:moveTo>
                  <a:cubicBezTo>
                    <a:pt x="80" y="233"/>
                    <a:pt x="1" y="595"/>
                    <a:pt x="103" y="901"/>
                  </a:cubicBezTo>
                  <a:lnTo>
                    <a:pt x="312" y="832"/>
                  </a:lnTo>
                  <a:cubicBezTo>
                    <a:pt x="233" y="600"/>
                    <a:pt x="293" y="326"/>
                    <a:pt x="460" y="149"/>
                  </a:cubicBez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990153" y="2029118"/>
              <a:ext cx="1549445" cy="695097"/>
            </a:xfrm>
            <a:custGeom>
              <a:avLst/>
              <a:gdLst/>
              <a:ahLst/>
              <a:cxnLst/>
              <a:rect l="l" t="t" r="r" b="b"/>
              <a:pathLst>
                <a:path w="18856" h="8459" extrusionOk="0">
                  <a:moveTo>
                    <a:pt x="13810" y="1"/>
                  </a:moveTo>
                  <a:cubicBezTo>
                    <a:pt x="13810" y="1"/>
                    <a:pt x="12709" y="667"/>
                    <a:pt x="11802" y="667"/>
                  </a:cubicBezTo>
                  <a:cubicBezTo>
                    <a:pt x="11357" y="667"/>
                    <a:pt x="10959" y="507"/>
                    <a:pt x="10760" y="29"/>
                  </a:cubicBezTo>
                  <a:cubicBezTo>
                    <a:pt x="10760" y="29"/>
                    <a:pt x="8704" y="182"/>
                    <a:pt x="8007" y="632"/>
                  </a:cubicBezTo>
                  <a:cubicBezTo>
                    <a:pt x="7330" y="1078"/>
                    <a:pt x="5167" y="3594"/>
                    <a:pt x="5167" y="3594"/>
                  </a:cubicBezTo>
                  <a:lnTo>
                    <a:pt x="2600" y="693"/>
                  </a:lnTo>
                  <a:lnTo>
                    <a:pt x="0" y="2354"/>
                  </a:lnTo>
                  <a:cubicBezTo>
                    <a:pt x="0" y="2354"/>
                    <a:pt x="1811" y="8458"/>
                    <a:pt x="5018" y="8458"/>
                  </a:cubicBezTo>
                  <a:cubicBezTo>
                    <a:pt x="8165" y="8458"/>
                    <a:pt x="10349" y="5164"/>
                    <a:pt x="10538" y="5164"/>
                  </a:cubicBezTo>
                  <a:cubicBezTo>
                    <a:pt x="10542" y="5164"/>
                    <a:pt x="10544" y="5165"/>
                    <a:pt x="10547" y="5167"/>
                  </a:cubicBezTo>
                  <a:lnTo>
                    <a:pt x="18373" y="7432"/>
                  </a:lnTo>
                  <a:cubicBezTo>
                    <a:pt x="18855" y="4262"/>
                    <a:pt x="16711" y="693"/>
                    <a:pt x="16107" y="363"/>
                  </a:cubicBezTo>
                  <a:cubicBezTo>
                    <a:pt x="15671" y="122"/>
                    <a:pt x="13810" y="1"/>
                    <a:pt x="138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1551227" y="2227894"/>
              <a:ext cx="667980" cy="628291"/>
            </a:xfrm>
            <a:custGeom>
              <a:avLst/>
              <a:gdLst/>
              <a:ahLst/>
              <a:cxnLst/>
              <a:rect l="l" t="t" r="r" b="b"/>
              <a:pathLst>
                <a:path w="8129" h="7646" extrusionOk="0">
                  <a:moveTo>
                    <a:pt x="0" y="0"/>
                  </a:moveTo>
                  <a:lnTo>
                    <a:pt x="0" y="7645"/>
                  </a:lnTo>
                  <a:lnTo>
                    <a:pt x="8128" y="7645"/>
                  </a:lnTo>
                  <a:lnTo>
                    <a:pt x="81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1598559" y="2428888"/>
              <a:ext cx="49632" cy="320473"/>
            </a:xfrm>
            <a:custGeom>
              <a:avLst/>
              <a:gdLst/>
              <a:ahLst/>
              <a:cxnLst/>
              <a:rect l="l" t="t" r="r" b="b"/>
              <a:pathLst>
                <a:path w="604" h="3900" extrusionOk="0">
                  <a:moveTo>
                    <a:pt x="515" y="0"/>
                  </a:moveTo>
                  <a:lnTo>
                    <a:pt x="0" y="3445"/>
                  </a:lnTo>
                  <a:lnTo>
                    <a:pt x="603" y="3900"/>
                  </a:lnTo>
                  <a:lnTo>
                    <a:pt x="515" y="0"/>
                  </a:ln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849392" y="3438130"/>
              <a:ext cx="607666" cy="318583"/>
            </a:xfrm>
            <a:custGeom>
              <a:avLst/>
              <a:gdLst/>
              <a:ahLst/>
              <a:cxnLst/>
              <a:rect l="l" t="t" r="r" b="b"/>
              <a:pathLst>
                <a:path w="7395" h="3877" extrusionOk="0">
                  <a:moveTo>
                    <a:pt x="6838" y="1"/>
                  </a:moveTo>
                  <a:lnTo>
                    <a:pt x="3974" y="61"/>
                  </a:lnTo>
                  <a:cubicBezTo>
                    <a:pt x="3969" y="632"/>
                    <a:pt x="3723" y="1198"/>
                    <a:pt x="3329" y="1551"/>
                  </a:cubicBezTo>
                  <a:cubicBezTo>
                    <a:pt x="2962" y="1876"/>
                    <a:pt x="2493" y="2011"/>
                    <a:pt x="2038" y="2127"/>
                  </a:cubicBezTo>
                  <a:cubicBezTo>
                    <a:pt x="1583" y="2238"/>
                    <a:pt x="1115" y="2335"/>
                    <a:pt x="711" y="2600"/>
                  </a:cubicBezTo>
                  <a:cubicBezTo>
                    <a:pt x="307" y="2869"/>
                    <a:pt x="1" y="3347"/>
                    <a:pt x="19" y="3877"/>
                  </a:cubicBezTo>
                  <a:lnTo>
                    <a:pt x="7395" y="3877"/>
                  </a:lnTo>
                  <a:lnTo>
                    <a:pt x="6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764343" y="2507362"/>
              <a:ext cx="1008174" cy="1053698"/>
            </a:xfrm>
            <a:custGeom>
              <a:avLst/>
              <a:gdLst/>
              <a:ahLst/>
              <a:cxnLst/>
              <a:rect l="l" t="t" r="r" b="b"/>
              <a:pathLst>
                <a:path w="12269" h="12823" extrusionOk="0">
                  <a:moveTo>
                    <a:pt x="4731" y="0"/>
                  </a:moveTo>
                  <a:cubicBezTo>
                    <a:pt x="4268" y="0"/>
                    <a:pt x="3841" y="86"/>
                    <a:pt x="3472" y="285"/>
                  </a:cubicBezTo>
                  <a:cubicBezTo>
                    <a:pt x="0" y="2155"/>
                    <a:pt x="2326" y="12822"/>
                    <a:pt x="2326" y="12822"/>
                  </a:cubicBezTo>
                  <a:lnTo>
                    <a:pt x="8523" y="12432"/>
                  </a:lnTo>
                  <a:lnTo>
                    <a:pt x="7070" y="5298"/>
                  </a:lnTo>
                  <a:lnTo>
                    <a:pt x="12269" y="3636"/>
                  </a:lnTo>
                  <a:cubicBezTo>
                    <a:pt x="12269" y="3636"/>
                    <a:pt x="7740" y="0"/>
                    <a:pt x="4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387089" y="3725734"/>
              <a:ext cx="611939" cy="318994"/>
            </a:xfrm>
            <a:custGeom>
              <a:avLst/>
              <a:gdLst/>
              <a:ahLst/>
              <a:cxnLst/>
              <a:rect l="l" t="t" r="r" b="b"/>
              <a:pathLst>
                <a:path w="7447" h="3882" extrusionOk="0">
                  <a:moveTo>
                    <a:pt x="7446" y="1"/>
                  </a:moveTo>
                  <a:lnTo>
                    <a:pt x="3979" y="61"/>
                  </a:lnTo>
                  <a:cubicBezTo>
                    <a:pt x="3974" y="636"/>
                    <a:pt x="3728" y="1198"/>
                    <a:pt x="3329" y="1551"/>
                  </a:cubicBezTo>
                  <a:cubicBezTo>
                    <a:pt x="2962" y="1876"/>
                    <a:pt x="2498" y="2015"/>
                    <a:pt x="2043" y="2126"/>
                  </a:cubicBezTo>
                  <a:cubicBezTo>
                    <a:pt x="1583" y="2238"/>
                    <a:pt x="1115" y="2335"/>
                    <a:pt x="715" y="2605"/>
                  </a:cubicBezTo>
                  <a:cubicBezTo>
                    <a:pt x="312" y="2869"/>
                    <a:pt x="1" y="3352"/>
                    <a:pt x="19" y="3881"/>
                  </a:cubicBezTo>
                  <a:lnTo>
                    <a:pt x="6792" y="3881"/>
                  </a:lnTo>
                  <a:lnTo>
                    <a:pt x="7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637716" y="2699317"/>
              <a:ext cx="1656598" cy="1105056"/>
            </a:xfrm>
            <a:custGeom>
              <a:avLst/>
              <a:gdLst/>
              <a:ahLst/>
              <a:cxnLst/>
              <a:rect l="l" t="t" r="r" b="b"/>
              <a:pathLst>
                <a:path w="20160" h="13448" extrusionOk="0">
                  <a:moveTo>
                    <a:pt x="19129" y="1"/>
                  </a:moveTo>
                  <a:lnTo>
                    <a:pt x="14371" y="126"/>
                  </a:lnTo>
                  <a:lnTo>
                    <a:pt x="13387" y="154"/>
                  </a:lnTo>
                  <a:cubicBezTo>
                    <a:pt x="13387" y="154"/>
                    <a:pt x="12431" y="186"/>
                    <a:pt x="11117" y="316"/>
                  </a:cubicBezTo>
                  <a:cubicBezTo>
                    <a:pt x="8769" y="539"/>
                    <a:pt x="5259" y="1063"/>
                    <a:pt x="4020" y="2210"/>
                  </a:cubicBezTo>
                  <a:cubicBezTo>
                    <a:pt x="2052" y="4020"/>
                    <a:pt x="0" y="13448"/>
                    <a:pt x="0" y="13448"/>
                  </a:cubicBezTo>
                  <a:lnTo>
                    <a:pt x="5194" y="13448"/>
                  </a:lnTo>
                  <a:lnTo>
                    <a:pt x="7887" y="5863"/>
                  </a:lnTo>
                  <a:lnTo>
                    <a:pt x="19097" y="5863"/>
                  </a:lnTo>
                  <a:cubicBezTo>
                    <a:pt x="20141" y="5459"/>
                    <a:pt x="20160" y="4025"/>
                    <a:pt x="19914" y="2674"/>
                  </a:cubicBezTo>
                  <a:cubicBezTo>
                    <a:pt x="19737" y="1704"/>
                    <a:pt x="19422" y="780"/>
                    <a:pt x="19250" y="316"/>
                  </a:cubicBezTo>
                  <a:cubicBezTo>
                    <a:pt x="19176" y="117"/>
                    <a:pt x="19129" y="1"/>
                    <a:pt x="191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1818617" y="2699317"/>
              <a:ext cx="455482" cy="283084"/>
            </a:xfrm>
            <a:custGeom>
              <a:avLst/>
              <a:gdLst/>
              <a:ahLst/>
              <a:cxnLst/>
              <a:rect l="l" t="t" r="r" b="b"/>
              <a:pathLst>
                <a:path w="5543" h="3445" extrusionOk="0">
                  <a:moveTo>
                    <a:pt x="4758" y="1"/>
                  </a:moveTo>
                  <a:lnTo>
                    <a:pt x="0" y="126"/>
                  </a:lnTo>
                  <a:lnTo>
                    <a:pt x="896" y="1908"/>
                  </a:lnTo>
                  <a:lnTo>
                    <a:pt x="1676" y="3445"/>
                  </a:lnTo>
                  <a:cubicBezTo>
                    <a:pt x="1676" y="3445"/>
                    <a:pt x="3621" y="3347"/>
                    <a:pt x="5543" y="2674"/>
                  </a:cubicBezTo>
                  <a:cubicBezTo>
                    <a:pt x="5366" y="1709"/>
                    <a:pt x="5051" y="780"/>
                    <a:pt x="4879" y="316"/>
                  </a:cubicBezTo>
                  <a:cubicBezTo>
                    <a:pt x="4805" y="117"/>
                    <a:pt x="4758" y="1"/>
                    <a:pt x="4758"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1726637" y="2720271"/>
              <a:ext cx="175520" cy="87514"/>
            </a:xfrm>
            <a:custGeom>
              <a:avLst/>
              <a:gdLst/>
              <a:ahLst/>
              <a:cxnLst/>
              <a:rect l="l" t="t" r="r" b="b"/>
              <a:pathLst>
                <a:path w="2136" h="1065" extrusionOk="0">
                  <a:moveTo>
                    <a:pt x="2136" y="1"/>
                  </a:moveTo>
                  <a:cubicBezTo>
                    <a:pt x="2135" y="1"/>
                    <a:pt x="1690" y="168"/>
                    <a:pt x="1281" y="256"/>
                  </a:cubicBezTo>
                  <a:cubicBezTo>
                    <a:pt x="673" y="391"/>
                    <a:pt x="0" y="651"/>
                    <a:pt x="56" y="846"/>
                  </a:cubicBezTo>
                  <a:cubicBezTo>
                    <a:pt x="97" y="986"/>
                    <a:pt x="223" y="1064"/>
                    <a:pt x="409" y="1064"/>
                  </a:cubicBezTo>
                  <a:cubicBezTo>
                    <a:pt x="537" y="1064"/>
                    <a:pt x="692" y="1027"/>
                    <a:pt x="868" y="948"/>
                  </a:cubicBezTo>
                  <a:lnTo>
                    <a:pt x="2136" y="1"/>
                  </a:ln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1697659" y="2720271"/>
              <a:ext cx="292698" cy="231891"/>
            </a:xfrm>
            <a:custGeom>
              <a:avLst/>
              <a:gdLst/>
              <a:ahLst/>
              <a:cxnLst/>
              <a:rect l="l" t="t" r="r" b="b"/>
              <a:pathLst>
                <a:path w="3562" h="2822" extrusionOk="0">
                  <a:moveTo>
                    <a:pt x="2429" y="1"/>
                  </a:moveTo>
                  <a:lnTo>
                    <a:pt x="1161" y="948"/>
                  </a:lnTo>
                  <a:cubicBezTo>
                    <a:pt x="567" y="1426"/>
                    <a:pt x="1" y="1950"/>
                    <a:pt x="57" y="2182"/>
                  </a:cubicBezTo>
                  <a:cubicBezTo>
                    <a:pt x="86" y="2305"/>
                    <a:pt x="175" y="2330"/>
                    <a:pt x="243" y="2330"/>
                  </a:cubicBezTo>
                  <a:cubicBezTo>
                    <a:pt x="292" y="2330"/>
                    <a:pt x="330" y="2317"/>
                    <a:pt x="330" y="2317"/>
                  </a:cubicBezTo>
                  <a:lnTo>
                    <a:pt x="330" y="2317"/>
                  </a:lnTo>
                  <a:cubicBezTo>
                    <a:pt x="330" y="2317"/>
                    <a:pt x="265" y="2470"/>
                    <a:pt x="391" y="2568"/>
                  </a:cubicBezTo>
                  <a:cubicBezTo>
                    <a:pt x="427" y="2594"/>
                    <a:pt x="472" y="2604"/>
                    <a:pt x="518" y="2604"/>
                  </a:cubicBezTo>
                  <a:cubicBezTo>
                    <a:pt x="634" y="2604"/>
                    <a:pt x="757" y="2545"/>
                    <a:pt x="758" y="2545"/>
                  </a:cubicBezTo>
                  <a:lnTo>
                    <a:pt x="758" y="2545"/>
                  </a:lnTo>
                  <a:cubicBezTo>
                    <a:pt x="757" y="2545"/>
                    <a:pt x="665" y="2670"/>
                    <a:pt x="822" y="2791"/>
                  </a:cubicBezTo>
                  <a:cubicBezTo>
                    <a:pt x="850" y="2812"/>
                    <a:pt x="901" y="2821"/>
                    <a:pt x="972" y="2821"/>
                  </a:cubicBezTo>
                  <a:cubicBezTo>
                    <a:pt x="1575" y="2821"/>
                    <a:pt x="3561" y="2122"/>
                    <a:pt x="3561" y="2122"/>
                  </a:cubicBezTo>
                  <a:lnTo>
                    <a:pt x="2429" y="1"/>
                  </a:ln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1717544" y="2844270"/>
              <a:ext cx="80940" cy="72147"/>
            </a:xfrm>
            <a:custGeom>
              <a:avLst/>
              <a:gdLst/>
              <a:ahLst/>
              <a:cxnLst/>
              <a:rect l="l" t="t" r="r" b="b"/>
              <a:pathLst>
                <a:path w="985" h="878" extrusionOk="0">
                  <a:moveTo>
                    <a:pt x="868" y="0"/>
                  </a:moveTo>
                  <a:cubicBezTo>
                    <a:pt x="334" y="335"/>
                    <a:pt x="14" y="725"/>
                    <a:pt x="0" y="738"/>
                  </a:cubicBezTo>
                  <a:lnTo>
                    <a:pt x="172" y="878"/>
                  </a:lnTo>
                  <a:cubicBezTo>
                    <a:pt x="172" y="873"/>
                    <a:pt x="483" y="502"/>
                    <a:pt x="984" y="186"/>
                  </a:cubicBezTo>
                  <a:lnTo>
                    <a:pt x="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1754111" y="2878207"/>
              <a:ext cx="70257" cy="58096"/>
            </a:xfrm>
            <a:custGeom>
              <a:avLst/>
              <a:gdLst/>
              <a:ahLst/>
              <a:cxnLst/>
              <a:rect l="l" t="t" r="r" b="b"/>
              <a:pathLst>
                <a:path w="855" h="707" extrusionOk="0">
                  <a:moveTo>
                    <a:pt x="739" y="1"/>
                  </a:moveTo>
                  <a:cubicBezTo>
                    <a:pt x="368" y="223"/>
                    <a:pt x="15" y="525"/>
                    <a:pt x="1" y="539"/>
                  </a:cubicBezTo>
                  <a:lnTo>
                    <a:pt x="145" y="706"/>
                  </a:lnTo>
                  <a:cubicBezTo>
                    <a:pt x="145" y="701"/>
                    <a:pt x="498" y="400"/>
                    <a:pt x="855" y="186"/>
                  </a:cubicBezTo>
                  <a:lnTo>
                    <a:pt x="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1809824" y="2448691"/>
              <a:ext cx="409712" cy="276675"/>
            </a:xfrm>
            <a:custGeom>
              <a:avLst/>
              <a:gdLst/>
              <a:ahLst/>
              <a:cxnLst/>
              <a:rect l="l" t="t" r="r" b="b"/>
              <a:pathLst>
                <a:path w="4986" h="3367" extrusionOk="0">
                  <a:moveTo>
                    <a:pt x="4076" y="1"/>
                  </a:moveTo>
                  <a:lnTo>
                    <a:pt x="3895" y="878"/>
                  </a:lnTo>
                  <a:lnTo>
                    <a:pt x="1" y="2962"/>
                  </a:lnTo>
                  <a:lnTo>
                    <a:pt x="107" y="3176"/>
                  </a:lnTo>
                  <a:lnTo>
                    <a:pt x="4865" y="3051"/>
                  </a:lnTo>
                  <a:cubicBezTo>
                    <a:pt x="4865" y="3051"/>
                    <a:pt x="4912" y="3167"/>
                    <a:pt x="4986" y="3366"/>
                  </a:cubicBezTo>
                  <a:lnTo>
                    <a:pt x="4986" y="976"/>
                  </a:lnTo>
                  <a:lnTo>
                    <a:pt x="4076" y="1"/>
                  </a:lnTo>
                  <a:close/>
                </a:path>
              </a:pathLst>
            </a:custGeom>
            <a:solidFill>
              <a:srgbClr val="160B2A">
                <a:alpha val="11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1851814" y="2448691"/>
              <a:ext cx="648095" cy="494021"/>
            </a:xfrm>
            <a:custGeom>
              <a:avLst/>
              <a:gdLst/>
              <a:ahLst/>
              <a:cxnLst/>
              <a:rect l="l" t="t" r="r" b="b"/>
              <a:pathLst>
                <a:path w="7887" h="6012" extrusionOk="0">
                  <a:moveTo>
                    <a:pt x="3565" y="1"/>
                  </a:moveTo>
                  <a:lnTo>
                    <a:pt x="3806" y="1059"/>
                  </a:lnTo>
                  <a:lnTo>
                    <a:pt x="0" y="3171"/>
                  </a:lnTo>
                  <a:lnTo>
                    <a:pt x="1481" y="6012"/>
                  </a:lnTo>
                  <a:cubicBezTo>
                    <a:pt x="1481" y="6012"/>
                    <a:pt x="7404" y="5501"/>
                    <a:pt x="7887" y="2326"/>
                  </a:cubicBezTo>
                  <a:lnTo>
                    <a:pt x="3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1789610" y="1422274"/>
              <a:ext cx="326225" cy="184559"/>
            </a:xfrm>
            <a:custGeom>
              <a:avLst/>
              <a:gdLst/>
              <a:ahLst/>
              <a:cxnLst/>
              <a:rect l="l" t="t" r="r" b="b"/>
              <a:pathLst>
                <a:path w="3970" h="2246" extrusionOk="0">
                  <a:moveTo>
                    <a:pt x="1716" y="0"/>
                  </a:moveTo>
                  <a:cubicBezTo>
                    <a:pt x="1656" y="0"/>
                    <a:pt x="1599" y="4"/>
                    <a:pt x="1542" y="10"/>
                  </a:cubicBezTo>
                  <a:cubicBezTo>
                    <a:pt x="1509" y="15"/>
                    <a:pt x="1472" y="19"/>
                    <a:pt x="1440" y="24"/>
                  </a:cubicBezTo>
                  <a:cubicBezTo>
                    <a:pt x="1393" y="33"/>
                    <a:pt x="1351" y="43"/>
                    <a:pt x="1310" y="57"/>
                  </a:cubicBezTo>
                  <a:cubicBezTo>
                    <a:pt x="1221" y="80"/>
                    <a:pt x="1133" y="117"/>
                    <a:pt x="1054" y="159"/>
                  </a:cubicBezTo>
                  <a:cubicBezTo>
                    <a:pt x="688" y="344"/>
                    <a:pt x="390" y="683"/>
                    <a:pt x="163" y="1106"/>
                  </a:cubicBezTo>
                  <a:cubicBezTo>
                    <a:pt x="140" y="1143"/>
                    <a:pt x="121" y="1185"/>
                    <a:pt x="103" y="1226"/>
                  </a:cubicBezTo>
                  <a:cubicBezTo>
                    <a:pt x="84" y="1254"/>
                    <a:pt x="70" y="1287"/>
                    <a:pt x="56" y="1319"/>
                  </a:cubicBezTo>
                  <a:cubicBezTo>
                    <a:pt x="38" y="1366"/>
                    <a:pt x="19" y="1407"/>
                    <a:pt x="1" y="1454"/>
                  </a:cubicBezTo>
                  <a:cubicBezTo>
                    <a:pt x="326" y="1356"/>
                    <a:pt x="632" y="1203"/>
                    <a:pt x="906" y="994"/>
                  </a:cubicBezTo>
                  <a:cubicBezTo>
                    <a:pt x="1119" y="832"/>
                    <a:pt x="1314" y="637"/>
                    <a:pt x="1472" y="414"/>
                  </a:cubicBezTo>
                  <a:cubicBezTo>
                    <a:pt x="1588" y="781"/>
                    <a:pt x="1769" y="1120"/>
                    <a:pt x="2015" y="1407"/>
                  </a:cubicBezTo>
                  <a:cubicBezTo>
                    <a:pt x="2456" y="1917"/>
                    <a:pt x="3107" y="2245"/>
                    <a:pt x="3774" y="2245"/>
                  </a:cubicBezTo>
                  <a:cubicBezTo>
                    <a:pt x="3830" y="2245"/>
                    <a:pt x="3886" y="2243"/>
                    <a:pt x="3941" y="2238"/>
                  </a:cubicBezTo>
                  <a:lnTo>
                    <a:pt x="3969" y="2238"/>
                  </a:lnTo>
                  <a:cubicBezTo>
                    <a:pt x="3923" y="1853"/>
                    <a:pt x="3807" y="1352"/>
                    <a:pt x="3514" y="925"/>
                  </a:cubicBezTo>
                  <a:cubicBezTo>
                    <a:pt x="3203" y="460"/>
                    <a:pt x="2688" y="80"/>
                    <a:pt x="1853" y="10"/>
                  </a:cubicBezTo>
                  <a:cubicBezTo>
                    <a:pt x="1843" y="5"/>
                    <a:pt x="1834" y="5"/>
                    <a:pt x="1829" y="5"/>
                  </a:cubicBezTo>
                  <a:cubicBezTo>
                    <a:pt x="1790" y="2"/>
                    <a:pt x="1753" y="0"/>
                    <a:pt x="1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2069571" y="1603876"/>
              <a:ext cx="106496" cy="140926"/>
            </a:xfrm>
            <a:custGeom>
              <a:avLst/>
              <a:gdLst/>
              <a:ahLst/>
              <a:cxnLst/>
              <a:rect l="l" t="t" r="r" b="b"/>
              <a:pathLst>
                <a:path w="1296" h="1715" extrusionOk="0">
                  <a:moveTo>
                    <a:pt x="497" y="0"/>
                  </a:moveTo>
                  <a:cubicBezTo>
                    <a:pt x="325" y="0"/>
                    <a:pt x="152" y="83"/>
                    <a:pt x="66" y="232"/>
                  </a:cubicBezTo>
                  <a:lnTo>
                    <a:pt x="1" y="1653"/>
                  </a:lnTo>
                  <a:cubicBezTo>
                    <a:pt x="103" y="1695"/>
                    <a:pt x="212" y="1715"/>
                    <a:pt x="322" y="1715"/>
                  </a:cubicBezTo>
                  <a:cubicBezTo>
                    <a:pt x="612" y="1715"/>
                    <a:pt x="903" y="1576"/>
                    <a:pt x="1068" y="1337"/>
                  </a:cubicBezTo>
                  <a:cubicBezTo>
                    <a:pt x="1296" y="1003"/>
                    <a:pt x="1254" y="516"/>
                    <a:pt x="975" y="228"/>
                  </a:cubicBezTo>
                  <a:cubicBezTo>
                    <a:pt x="855" y="102"/>
                    <a:pt x="688" y="10"/>
                    <a:pt x="511" y="0"/>
                  </a:cubicBezTo>
                  <a:cubicBezTo>
                    <a:pt x="507" y="0"/>
                    <a:pt x="502" y="0"/>
                    <a:pt x="497" y="0"/>
                  </a:cubicBezTo>
                  <a:close/>
                </a:path>
              </a:pathLst>
            </a:custGeom>
            <a:solidFill>
              <a:srgbClr val="8C6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2091347" y="1638963"/>
              <a:ext cx="38621" cy="60725"/>
            </a:xfrm>
            <a:custGeom>
              <a:avLst/>
              <a:gdLst/>
              <a:ahLst/>
              <a:cxnLst/>
              <a:rect l="l" t="t" r="r" b="b"/>
              <a:pathLst>
                <a:path w="470" h="739" extrusionOk="0">
                  <a:moveTo>
                    <a:pt x="79" y="0"/>
                  </a:moveTo>
                  <a:lnTo>
                    <a:pt x="0" y="186"/>
                  </a:lnTo>
                  <a:cubicBezTo>
                    <a:pt x="144" y="325"/>
                    <a:pt x="223" y="530"/>
                    <a:pt x="214" y="729"/>
                  </a:cubicBezTo>
                  <a:lnTo>
                    <a:pt x="432" y="738"/>
                  </a:lnTo>
                  <a:cubicBezTo>
                    <a:pt x="441" y="557"/>
                    <a:pt x="390" y="376"/>
                    <a:pt x="297" y="219"/>
                  </a:cubicBezTo>
                  <a:lnTo>
                    <a:pt x="469" y="219"/>
                  </a:lnTo>
                  <a:lnTo>
                    <a:pt x="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1118260" y="3756631"/>
              <a:ext cx="1369076" cy="288097"/>
            </a:xfrm>
            <a:custGeom>
              <a:avLst/>
              <a:gdLst/>
              <a:ahLst/>
              <a:cxnLst/>
              <a:rect l="l" t="t" r="r" b="b"/>
              <a:pathLst>
                <a:path w="16661" h="3506" extrusionOk="0">
                  <a:moveTo>
                    <a:pt x="1751" y="1"/>
                  </a:moveTo>
                  <a:cubicBezTo>
                    <a:pt x="785" y="1"/>
                    <a:pt x="1" y="785"/>
                    <a:pt x="1" y="1755"/>
                  </a:cubicBezTo>
                  <a:cubicBezTo>
                    <a:pt x="1" y="2721"/>
                    <a:pt x="785" y="3505"/>
                    <a:pt x="1751" y="3505"/>
                  </a:cubicBezTo>
                  <a:lnTo>
                    <a:pt x="16660" y="3505"/>
                  </a:lnTo>
                  <a:lnTo>
                    <a:pt x="16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1174384" y="3818835"/>
              <a:ext cx="1312952" cy="164098"/>
            </a:xfrm>
            <a:custGeom>
              <a:avLst/>
              <a:gdLst/>
              <a:ahLst/>
              <a:cxnLst/>
              <a:rect l="l" t="t" r="r" b="b"/>
              <a:pathLst>
                <a:path w="15978" h="1997" extrusionOk="0">
                  <a:moveTo>
                    <a:pt x="910" y="0"/>
                  </a:moveTo>
                  <a:cubicBezTo>
                    <a:pt x="409" y="0"/>
                    <a:pt x="0" y="446"/>
                    <a:pt x="0" y="998"/>
                  </a:cubicBezTo>
                  <a:cubicBezTo>
                    <a:pt x="0" y="1546"/>
                    <a:pt x="409" y="1996"/>
                    <a:pt x="910" y="1996"/>
                  </a:cubicBezTo>
                  <a:lnTo>
                    <a:pt x="15977" y="1996"/>
                  </a:lnTo>
                  <a:lnTo>
                    <a:pt x="15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2136295" y="3876767"/>
              <a:ext cx="115699" cy="148486"/>
            </a:xfrm>
            <a:custGeom>
              <a:avLst/>
              <a:gdLst/>
              <a:ahLst/>
              <a:cxnLst/>
              <a:rect l="l" t="t" r="r" b="b"/>
              <a:pathLst>
                <a:path w="1408" h="1807" extrusionOk="0">
                  <a:moveTo>
                    <a:pt x="1" y="1"/>
                  </a:moveTo>
                  <a:lnTo>
                    <a:pt x="1" y="1806"/>
                  </a:lnTo>
                  <a:lnTo>
                    <a:pt x="707" y="776"/>
                  </a:lnTo>
                  <a:lnTo>
                    <a:pt x="1407" y="1806"/>
                  </a:lnTo>
                  <a:lnTo>
                    <a:pt x="1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63"/>
          <p:cNvSpPr txBox="1">
            <a:spLocks noGrp="1"/>
          </p:cNvSpPr>
          <p:nvPr>
            <p:ph type="title"/>
          </p:nvPr>
        </p:nvSpPr>
        <p:spPr>
          <a:xfrm flipH="1">
            <a:off x="2920860" y="1002535"/>
            <a:ext cx="5498100" cy="2886532"/>
          </a:xfrm>
          <a:prstGeom prst="rect">
            <a:avLst/>
          </a:prstGeom>
        </p:spPr>
        <p:txBody>
          <a:bodyPr spcFirstLastPara="1" wrap="square" lIns="91425" tIns="91425" rIns="91425" bIns="91425" anchor="b" anchorCtr="0">
            <a:noAutofit/>
          </a:bodyPr>
          <a:lstStyle/>
          <a:p>
            <a:pPr marL="0" indent="0" algn="ctr"/>
            <a:r>
              <a:rPr lang="en-US" sz="4800" dirty="0"/>
              <a:t>5. Second CGM algorithm for the M-STR-EC-LCS problem</a:t>
            </a:r>
          </a:p>
        </p:txBody>
      </p:sp>
      <p:cxnSp>
        <p:nvCxnSpPr>
          <p:cNvPr id="1495" name="Google Shape;1495;p63"/>
          <p:cNvCxnSpPr/>
          <p:nvPr/>
        </p:nvCxnSpPr>
        <p:spPr>
          <a:xfrm rot="10800000">
            <a:off x="722400" y="4458464"/>
            <a:ext cx="7699200" cy="0"/>
          </a:xfrm>
          <a:prstGeom prst="straightConnector1">
            <a:avLst/>
          </a:prstGeom>
          <a:noFill/>
          <a:ln w="9525" cap="flat" cmpd="sng">
            <a:solidFill>
              <a:schemeClr val="dk1"/>
            </a:solidFill>
            <a:prstDash val="solid"/>
            <a:round/>
            <a:headEnd type="none" w="med" len="med"/>
            <a:tailEnd type="none" w="med" len="med"/>
          </a:ln>
        </p:spPr>
      </p:cxnSp>
      <p:pic>
        <p:nvPicPr>
          <p:cNvPr id="3" name="Audio 2">
            <a:hlinkClick r:id="" action="ppaction://media"/>
            <a:extLst>
              <a:ext uri="{FF2B5EF4-FFF2-40B4-BE49-F238E27FC236}">
                <a16:creationId xmlns:a16="http://schemas.microsoft.com/office/drawing/2014/main" id="{76EF6159-DF4E-7451-3220-49C93A11BCD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37500" t="-55469" r="-137500" b="-55469"/>
          <a:stretch>
            <a:fillRect/>
          </a:stretch>
        </p:blipFill>
        <p:spPr>
          <a:xfrm>
            <a:off x="6858000" y="3857625"/>
            <a:ext cx="2286000" cy="12858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945"/>
    </mc:Choice>
    <mc:Fallback xmlns="">
      <p:transition spd="slow" advTm="34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91"/>
                                        </p:tgtEl>
                                        <p:attrNameLst>
                                          <p:attrName>style.visibility</p:attrName>
                                        </p:attrNameLst>
                                      </p:cBhvr>
                                      <p:to>
                                        <p:strVal val="visible"/>
                                      </p:to>
                                    </p:set>
                                    <p:anim calcmode="lin" valueType="num">
                                      <p:cBhvr additive="base">
                                        <p:cTn id="11" dur="500" fill="hold"/>
                                        <p:tgtEl>
                                          <p:spTgt spid="1491"/>
                                        </p:tgtEl>
                                        <p:attrNameLst>
                                          <p:attrName>ppt_x</p:attrName>
                                        </p:attrNameLst>
                                      </p:cBhvr>
                                      <p:tavLst>
                                        <p:tav tm="0">
                                          <p:val>
                                            <p:strVal val="#ppt_x"/>
                                          </p:val>
                                        </p:tav>
                                        <p:tav tm="100000">
                                          <p:val>
                                            <p:strVal val="#ppt_x"/>
                                          </p:val>
                                        </p:tav>
                                      </p:tavLst>
                                    </p:anim>
                                    <p:anim calcmode="lin" valueType="num">
                                      <p:cBhvr additive="base">
                                        <p:cTn id="12" dur="500" fill="hold"/>
                                        <p:tgtEl>
                                          <p:spTgt spid="14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49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6004AA-A483-3835-7196-291BB96C37C8}"/>
              </a:ext>
            </a:extLst>
          </p:cNvPr>
          <p:cNvPicPr>
            <a:picLocks noChangeAspect="1"/>
          </p:cNvPicPr>
          <p:nvPr/>
        </p:nvPicPr>
        <p:blipFill>
          <a:blip r:embed="rId4"/>
          <a:stretch>
            <a:fillRect/>
          </a:stretch>
        </p:blipFill>
        <p:spPr>
          <a:xfrm>
            <a:off x="280553" y="1242579"/>
            <a:ext cx="4395355" cy="3676650"/>
          </a:xfrm>
          <a:prstGeom prst="rect">
            <a:avLst/>
          </a:prstGeom>
        </p:spPr>
      </p:pic>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CFD7C5FA-1256-B310-784B-3704561BFAD7}"/>
                  </a:ext>
                </a:extLst>
              </p:cNvPr>
              <p:cNvSpPr>
                <a:spLocks noGrp="1"/>
              </p:cNvSpPr>
              <p:nvPr>
                <p:ph type="body" idx="2"/>
              </p:nvPr>
            </p:nvSpPr>
            <p:spPr>
              <a:xfrm>
                <a:off x="4675908" y="1401574"/>
                <a:ext cx="4021283" cy="3354325"/>
              </a:xfrm>
            </p:spPr>
            <p:txBody>
              <a:bodyPr/>
              <a:lstStyle/>
              <a:p>
                <a:r>
                  <a:rPr lang="vi-VN" sz="1200" dirty="0">
                    <a:latin typeface="+mj-lt"/>
                  </a:rPr>
                  <a:t> </a:t>
                </a:r>
                <a:r>
                  <a:rPr lang="vi-VN" sz="1300" dirty="0">
                    <a:latin typeface="+mj-lt"/>
                  </a:rPr>
                  <a:t>Thuật toán</a:t>
                </a:r>
                <a:r>
                  <a:rPr lang="en-US" sz="1300" dirty="0">
                    <a:latin typeface="+mj-lt"/>
                  </a:rPr>
                  <a:t> </a:t>
                </a:r>
                <a:r>
                  <a:rPr lang="en-US" sz="1300" dirty="0" err="1">
                    <a:latin typeface="+mj-lt"/>
                  </a:rPr>
                  <a:t>sẽ</a:t>
                </a:r>
                <a:r>
                  <a:rPr lang="en-US" sz="1300" dirty="0">
                    <a:latin typeface="+mj-lt"/>
                  </a:rPr>
                  <a:t> chia </a:t>
                </a:r>
                <a:r>
                  <a:rPr lang="en-US" sz="1300" dirty="0" err="1">
                    <a:latin typeface="+mj-lt"/>
                  </a:rPr>
                  <a:t>đồ</a:t>
                </a:r>
                <a:r>
                  <a:rPr lang="en-US" sz="1300" dirty="0">
                    <a:latin typeface="+mj-lt"/>
                  </a:rPr>
                  <a:t> </a:t>
                </a:r>
                <a:r>
                  <a:rPr lang="en-US" sz="1300" dirty="0" err="1">
                    <a:latin typeface="+mj-lt"/>
                  </a:rPr>
                  <a:t>thị</a:t>
                </a:r>
                <a:r>
                  <a:rPr lang="en-US" sz="1300" dirty="0">
                    <a:latin typeface="+mj-lt"/>
                  </a:rPr>
                  <a:t> </a:t>
                </a:r>
                <a:r>
                  <a:rPr lang="en-US" sz="1300" dirty="0" err="1">
                    <a:latin typeface="+mj-lt"/>
                  </a:rPr>
                  <a:t>thành</a:t>
                </a:r>
                <a:r>
                  <a:rPr lang="en-US" sz="1300" dirty="0">
                    <a:latin typeface="+mj-lt"/>
                  </a:rPr>
                  <a:t> p </a:t>
                </a:r>
                <a:r>
                  <a:rPr lang="en-US" sz="1300" dirty="0" err="1">
                    <a:latin typeface="+mj-lt"/>
                  </a:rPr>
                  <a:t>hàng</a:t>
                </a:r>
                <a:r>
                  <a:rPr lang="en-US" sz="1300" dirty="0">
                    <a:latin typeface="+mj-lt"/>
                  </a:rPr>
                  <a:t> </a:t>
                </a:r>
                <a:r>
                  <a:rPr lang="en-US" sz="1300" dirty="0" err="1">
                    <a:latin typeface="+mj-lt"/>
                  </a:rPr>
                  <a:t>và</a:t>
                </a:r>
                <a:r>
                  <a:rPr lang="en-US" sz="1300" dirty="0">
                    <a:latin typeface="+mj-lt"/>
                  </a:rPr>
                  <a:t> p </a:t>
                </a:r>
                <a:r>
                  <a:rPr lang="en-US" sz="1300" dirty="0" err="1">
                    <a:latin typeface="+mj-lt"/>
                  </a:rPr>
                  <a:t>cột</a:t>
                </a:r>
                <a:r>
                  <a:rPr lang="en-US" sz="1300" dirty="0">
                    <a:latin typeface="+mj-lt"/>
                  </a:rPr>
                  <a:t>, </a:t>
                </a:r>
                <a:r>
                  <a:rPr lang="en-US" sz="1300" dirty="0" err="1">
                    <a:latin typeface="+mj-lt"/>
                  </a:rPr>
                  <a:t>trong</a:t>
                </a:r>
                <a:r>
                  <a:rPr lang="en-US" sz="1300" dirty="0">
                    <a:latin typeface="+mj-lt"/>
                  </a:rPr>
                  <a:t> </a:t>
                </a:r>
                <a:r>
                  <a:rPr lang="en-US" sz="1300" dirty="0" err="1">
                    <a:latin typeface="+mj-lt"/>
                  </a:rPr>
                  <a:t>đó</a:t>
                </a:r>
                <a:r>
                  <a:rPr lang="en-US" sz="1300" dirty="0">
                    <a:latin typeface="+mj-lt"/>
                  </a:rPr>
                  <a:t> p </a:t>
                </a:r>
                <a:r>
                  <a:rPr lang="en-US" sz="1300" dirty="0" err="1">
                    <a:latin typeface="+mj-lt"/>
                  </a:rPr>
                  <a:t>là</a:t>
                </a:r>
                <a:r>
                  <a:rPr lang="en-US" sz="1300" dirty="0">
                    <a:latin typeface="+mj-lt"/>
                  </a:rPr>
                  <a:t> </a:t>
                </a:r>
                <a:r>
                  <a:rPr lang="en-US" sz="1300" dirty="0" err="1">
                    <a:latin typeface="+mj-lt"/>
                  </a:rPr>
                  <a:t>số</a:t>
                </a:r>
                <a:r>
                  <a:rPr lang="en-US" sz="1300" dirty="0">
                    <a:latin typeface="+mj-lt"/>
                  </a:rPr>
                  <a:t> </a:t>
                </a:r>
                <a:r>
                  <a:rPr lang="en-US" sz="1300" dirty="0" err="1">
                    <a:latin typeface="+mj-lt"/>
                  </a:rPr>
                  <a:t>bộ</a:t>
                </a:r>
                <a:r>
                  <a:rPr lang="en-US" sz="1300" dirty="0">
                    <a:latin typeface="+mj-lt"/>
                  </a:rPr>
                  <a:t> </a:t>
                </a:r>
                <a:r>
                  <a:rPr lang="en-US" sz="1300" dirty="0" err="1">
                    <a:latin typeface="+mj-lt"/>
                  </a:rPr>
                  <a:t>xử</a:t>
                </a:r>
                <a:r>
                  <a:rPr lang="en-US" sz="1300" dirty="0">
                    <a:latin typeface="+mj-lt"/>
                  </a:rPr>
                  <a:t> </a:t>
                </a:r>
                <a:r>
                  <a:rPr lang="en-US" sz="1300" dirty="0" err="1">
                    <a:latin typeface="+mj-lt"/>
                  </a:rPr>
                  <a:t>lý</a:t>
                </a:r>
                <a:r>
                  <a:rPr lang="en-US" sz="1300" dirty="0">
                    <a:latin typeface="+mj-lt"/>
                  </a:rPr>
                  <a:t>. </a:t>
                </a:r>
                <a:r>
                  <a:rPr lang="en-US" sz="1300" dirty="0" err="1">
                    <a:latin typeface="+mj-lt"/>
                  </a:rPr>
                  <a:t>Nó</a:t>
                </a:r>
                <a:r>
                  <a:rPr lang="en-US" sz="1300" dirty="0">
                    <a:latin typeface="+mj-lt"/>
                  </a:rPr>
                  <a:t> </a:t>
                </a:r>
                <a:r>
                  <a:rPr lang="en-US" sz="1300" dirty="0" err="1">
                    <a:latin typeface="+mj-lt"/>
                  </a:rPr>
                  <a:t>cũng</a:t>
                </a:r>
                <a:r>
                  <a:rPr lang="en-US" sz="1300" dirty="0">
                    <a:latin typeface="+mj-lt"/>
                  </a:rPr>
                  <a:t> </a:t>
                </a:r>
                <a:r>
                  <a:rPr lang="en-US" sz="1300" dirty="0" err="1">
                    <a:latin typeface="+mj-lt"/>
                  </a:rPr>
                  <a:t>sẽ</a:t>
                </a:r>
                <a:r>
                  <a:rPr lang="en-US" sz="1300" dirty="0">
                    <a:latin typeface="+mj-lt"/>
                  </a:rPr>
                  <a:t> </a:t>
                </a:r>
                <a:r>
                  <a:rPr lang="en-US" sz="1300" dirty="0" err="1">
                    <a:latin typeface="+mj-lt"/>
                  </a:rPr>
                  <a:t>tạo</a:t>
                </a:r>
                <a:r>
                  <a:rPr lang="en-US" sz="1300" dirty="0">
                    <a:latin typeface="+mj-lt"/>
                  </a:rPr>
                  <a:t> </a:t>
                </a:r>
                <a:r>
                  <a:rPr lang="en-US" sz="1300" dirty="0" err="1">
                    <a:latin typeface="+mj-lt"/>
                  </a:rPr>
                  <a:t>ra</a:t>
                </a:r>
                <a:r>
                  <a:rPr lang="en-US" sz="1300" dirty="0">
                    <a:latin typeface="+mj-lt"/>
                  </a:rPr>
                  <a:t> (2p-1) </a:t>
                </a:r>
                <a:r>
                  <a:rPr lang="en-US" sz="1300" dirty="0" err="1">
                    <a:latin typeface="+mj-lt"/>
                  </a:rPr>
                  <a:t>đường</a:t>
                </a:r>
                <a:r>
                  <a:rPr lang="en-US" sz="1300" dirty="0">
                    <a:latin typeface="+mj-lt"/>
                  </a:rPr>
                  <a:t> </a:t>
                </a:r>
                <a:r>
                  <a:rPr lang="en-US" sz="1300" dirty="0" err="1">
                    <a:latin typeface="+mj-lt"/>
                  </a:rPr>
                  <a:t>chéo</a:t>
                </a:r>
                <a:r>
                  <a:rPr lang="en-US" sz="1300" dirty="0">
                    <a:latin typeface="+mj-lt"/>
                  </a:rPr>
                  <a:t> </a:t>
                </a:r>
                <a:r>
                  <a:rPr lang="en-US" sz="1300" dirty="0" err="1">
                    <a:latin typeface="+mj-lt"/>
                  </a:rPr>
                  <a:t>với</a:t>
                </a:r>
                <a:r>
                  <a:rPr lang="en-US" sz="1300" dirty="0">
                    <a:latin typeface="+mj-lt"/>
                  </a:rPr>
                  <a:t> </a:t>
                </a:r>
                <a14:m>
                  <m:oMath xmlns:m="http://schemas.openxmlformats.org/officeDocument/2006/math">
                    <m:sSup>
                      <m:sSupPr>
                        <m:ctrlPr>
                          <a:rPr lang="en-US" sz="1300" i="1" smtClean="0">
                            <a:latin typeface="Cambria Math" panose="02040503050406030204" pitchFamily="18" charset="0"/>
                          </a:rPr>
                        </m:ctrlPr>
                      </m:sSupPr>
                      <m:e>
                        <m:r>
                          <a:rPr lang="en-US" sz="1300" b="0" i="1" smtClean="0">
                            <a:latin typeface="Cambria Math" panose="02040503050406030204" pitchFamily="18" charset="0"/>
                          </a:rPr>
                          <m:t>𝑝</m:t>
                        </m:r>
                      </m:e>
                      <m:sup>
                        <m:r>
                          <a:rPr lang="en-US" sz="1300" b="0" i="1" smtClean="0">
                            <a:latin typeface="Cambria Math" panose="02040503050406030204" pitchFamily="18" charset="0"/>
                          </a:rPr>
                          <m:t>2</m:t>
                        </m:r>
                      </m:sup>
                    </m:sSup>
                  </m:oMath>
                </a14:m>
                <a:r>
                  <a:rPr lang="en-US" sz="1300" dirty="0">
                    <a:latin typeface="+mj-lt"/>
                  </a:rPr>
                  <a:t> blocks.</a:t>
                </a:r>
              </a:p>
              <a:p>
                <a:r>
                  <a:rPr lang="vi-VN" sz="1300" dirty="0">
                    <a:latin typeface="+mj-lt"/>
                  </a:rPr>
                  <a:t>Thuật toán sử dụng sơ đồ phân vùng không đều để giảm thời gian nhàn rỗi của bộ xử lý bằng cách chia một số khối thành các khối nhỏ hơn khi có nhiều bộ xử lý nhàn rỗi. Quá trình phân tách được lặp lại k lần, trong đó k là tham số không đổi kiểm soát sự cân bằng giữa thời gian tính toán và vòng truyền thông.</a:t>
                </a:r>
                <a:endParaRPr lang="en-US" sz="1300" dirty="0">
                  <a:latin typeface="+mj-lt"/>
                </a:endParaRPr>
              </a:p>
              <a:p>
                <a:r>
                  <a:rPr lang="vi-VN" sz="1300" dirty="0">
                    <a:latin typeface="+mj-lt"/>
                  </a:rPr>
                  <a:t>Thuật toán ánh xạ các khối vào các bộ xử lý bằng cách sử dụng sơ đồ phân phối giống con rắn, gán các khối của mỗi đường chéo từ góc trên cùng bên trái đến góc dưới cùng bên phải. Điều này đảm bảo cân bằng tải và giảm thiểu chi phí truyền thông.</a:t>
                </a:r>
                <a:endParaRPr lang="en-US" sz="1300" dirty="0">
                  <a:latin typeface="+mj-lt"/>
                </a:endParaRPr>
              </a:p>
            </p:txBody>
          </p:sp>
        </mc:Choice>
        <mc:Fallback xmlns="">
          <p:sp>
            <p:nvSpPr>
              <p:cNvPr id="9" name="Text Placeholder 8">
                <a:extLst>
                  <a:ext uri="{FF2B5EF4-FFF2-40B4-BE49-F238E27FC236}">
                    <a16:creationId xmlns:a16="http://schemas.microsoft.com/office/drawing/2014/main" id="{CFD7C5FA-1256-B310-784B-3704561BFAD7}"/>
                  </a:ext>
                </a:extLst>
              </p:cNvPr>
              <p:cNvSpPr>
                <a:spLocks noGrp="1" noRot="1" noChangeAspect="1" noMove="1" noResize="1" noEditPoints="1" noAdjustHandles="1" noChangeArrowheads="1" noChangeShapeType="1" noTextEdit="1"/>
              </p:cNvSpPr>
              <p:nvPr>
                <p:ph type="body" idx="2"/>
              </p:nvPr>
            </p:nvSpPr>
            <p:spPr>
              <a:xfrm>
                <a:off x="4675908" y="1401574"/>
                <a:ext cx="4021283" cy="3354325"/>
              </a:xfrm>
              <a:blipFill>
                <a:blip r:embed="rId5"/>
                <a:stretch>
                  <a:fillRect r="-1061"/>
                </a:stretch>
              </a:blipFill>
            </p:spPr>
            <p:txBody>
              <a:bodyPr/>
              <a:lstStyle/>
              <a:p>
                <a:r>
                  <a:rPr lang="en-US">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2" name="Ink 11">
                <a:extLst>
                  <a:ext uri="{FF2B5EF4-FFF2-40B4-BE49-F238E27FC236}">
                    <a16:creationId xmlns:a16="http://schemas.microsoft.com/office/drawing/2014/main" id="{D2EDF44F-2B50-49CF-4C87-717B5D1959AC}"/>
                  </a:ext>
                </a:extLst>
              </p14:cNvPr>
              <p14:cNvContentPartPr/>
              <p14:nvPr>
                <p:extLst>
                  <p:ext uri="{42D2F446-02D8-4167-A562-619A0277C38B}">
                    <p15:isNarration xmlns:p15="http://schemas.microsoft.com/office/powerpoint/2012/main" val="1"/>
                  </p:ext>
                </p:extLst>
              </p14:nvPr>
            </p14:nvContentPartPr>
            <p14:xfrm>
              <a:off x="3018419" y="3538799"/>
              <a:ext cx="2" cy="2"/>
            </p14:xfrm>
          </p:contentPart>
        </mc:Choice>
        <mc:Fallback xmlns="">
          <p:pic>
            <p:nvPicPr>
              <p:cNvPr id="12" name="Ink 11">
                <a:extLst>
                  <a:ext uri="{FF2B5EF4-FFF2-40B4-BE49-F238E27FC236}">
                    <a16:creationId xmlns:a16="http://schemas.microsoft.com/office/drawing/2014/main" id="{D2EDF44F-2B50-49CF-4C87-717B5D1959AC}"/>
                  </a:ext>
                </a:extLst>
              </p:cNvPr>
              <p:cNvPicPr>
                <a:picLocks noGrp="1" noRot="1" noChangeAspect="1" noMove="1" noResize="1" noEditPoints="1" noAdjustHandles="1" noChangeArrowheads="1" noChangeShapeType="1"/>
              </p:cNvPicPr>
              <p:nvPr/>
            </p:nvPicPr>
            <p:blipFill>
              <a:blip r:embed="rId7"/>
              <a:stretch>
                <a:fillRect/>
              </a:stretch>
            </p:blipFill>
            <p:spPr>
              <a:xfrm>
                <a:off x="3018419" y="3538799"/>
                <a:ext cx="2" cy="2"/>
              </a:xfrm>
              <a:prstGeom prst="rect">
                <a:avLst/>
              </a:prstGeom>
            </p:spPr>
          </p:pic>
        </mc:Fallback>
      </mc:AlternateContent>
      <p:pic>
        <p:nvPicPr>
          <p:cNvPr id="13" name="Audio 12">
            <a:hlinkClick r:id="" action="ppaction://media"/>
            <a:extLst>
              <a:ext uri="{FF2B5EF4-FFF2-40B4-BE49-F238E27FC236}">
                <a16:creationId xmlns:a16="http://schemas.microsoft.com/office/drawing/2014/main" id="{D1D7E139-240B-560E-BD73-2C4A52F0641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586780232"/>
      </p:ext>
    </p:extLst>
  </p:cSld>
  <p:clrMapOvr>
    <a:masterClrMapping/>
  </p:clrMapOvr>
  <mc:AlternateContent xmlns:mc="http://schemas.openxmlformats.org/markup-compatibility/2006" xmlns:p14="http://schemas.microsoft.com/office/powerpoint/2010/main">
    <mc:Choice Requires="p14">
      <p:transition spd="slow" p14:dur="2000" advTm="169074"/>
    </mc:Choice>
    <mc:Fallback xmlns="">
      <p:transition spd="slow" advTm="169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4"/>
          <p:cNvSpPr txBox="1">
            <a:spLocks noGrp="1"/>
          </p:cNvSpPr>
          <p:nvPr>
            <p:ph type="title"/>
          </p:nvPr>
        </p:nvSpPr>
        <p:spPr>
          <a:xfrm>
            <a:off x="1340940" y="2104715"/>
            <a:ext cx="6619301" cy="2360959"/>
          </a:xfrm>
          <a:prstGeom prst="rect">
            <a:avLst/>
          </a:prstGeom>
        </p:spPr>
        <p:txBody>
          <a:bodyPr spcFirstLastPara="1" wrap="square" lIns="91425" tIns="91425" rIns="91425" bIns="91425" anchor="b" anchorCtr="0">
            <a:noAutofit/>
          </a:bodyPr>
          <a:lstStyle/>
          <a:p>
            <a:pPr marL="0" lvl="0" indent="0"/>
            <a:r>
              <a:rPr lang="en-US"/>
              <a:t>Sequential algorithm for the M-STR-EC-LCS</a:t>
            </a:r>
            <a:endParaRPr lang="en-US" dirty="0"/>
          </a:p>
        </p:txBody>
      </p:sp>
      <p:sp>
        <p:nvSpPr>
          <p:cNvPr id="742" name="Google Shape;742;p44"/>
          <p:cNvSpPr txBox="1">
            <a:spLocks noGrp="1"/>
          </p:cNvSpPr>
          <p:nvPr>
            <p:ph type="title" idx="2"/>
          </p:nvPr>
        </p:nvSpPr>
        <p:spPr>
          <a:xfrm>
            <a:off x="3908550" y="689598"/>
            <a:ext cx="1326900" cy="92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cxnSp>
        <p:nvCxnSpPr>
          <p:cNvPr id="744" name="Google Shape;744;p44"/>
          <p:cNvCxnSpPr/>
          <p:nvPr/>
        </p:nvCxnSpPr>
        <p:spPr>
          <a:xfrm>
            <a:off x="3908550" y="1822880"/>
            <a:ext cx="1326900" cy="0"/>
          </a:xfrm>
          <a:prstGeom prst="straightConnector1">
            <a:avLst/>
          </a:prstGeom>
          <a:noFill/>
          <a:ln w="9525" cap="flat" cmpd="sng">
            <a:solidFill>
              <a:schemeClr val="dk1"/>
            </a:solidFill>
            <a:prstDash val="solid"/>
            <a:round/>
            <a:headEnd type="none" w="med" len="med"/>
            <a:tailEnd type="none" w="med" len="med"/>
          </a:ln>
        </p:spPr>
      </p:cxnSp>
      <p:pic>
        <p:nvPicPr>
          <p:cNvPr id="7" name="Audio 6">
            <a:hlinkClick r:id="" action="ppaction://media"/>
            <a:extLst>
              <a:ext uri="{FF2B5EF4-FFF2-40B4-BE49-F238E27FC236}">
                <a16:creationId xmlns:a16="http://schemas.microsoft.com/office/drawing/2014/main" id="{6BAE5E62-D60A-4AAC-9C6C-A8DA35450EA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02498508"/>
      </p:ext>
    </p:extLst>
  </p:cSld>
  <p:clrMapOvr>
    <a:masterClrMapping/>
  </p:clrMapOvr>
  <mc:AlternateContent xmlns:mc="http://schemas.openxmlformats.org/markup-compatibility/2006" xmlns:p14="http://schemas.microsoft.com/office/powerpoint/2010/main">
    <mc:Choice Requires="p14">
      <p:transition spd="slow" p14:dur="2000" advTm="19005"/>
    </mc:Choice>
    <mc:Fallback xmlns="">
      <p:transition spd="slow" advTm="19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41"/>
                                        </p:tgtEl>
                                        <p:attrNameLst>
                                          <p:attrName>style.visibility</p:attrName>
                                        </p:attrNameLst>
                                      </p:cBhvr>
                                      <p:to>
                                        <p:strVal val="visible"/>
                                      </p:to>
                                    </p:set>
                                    <p:anim calcmode="lin" valueType="num">
                                      <p:cBhvr additive="base">
                                        <p:cTn id="11" dur="500" fill="hold"/>
                                        <p:tgtEl>
                                          <p:spTgt spid="741"/>
                                        </p:tgtEl>
                                        <p:attrNameLst>
                                          <p:attrName>ppt_x</p:attrName>
                                        </p:attrNameLst>
                                      </p:cBhvr>
                                      <p:tavLst>
                                        <p:tav tm="0">
                                          <p:val>
                                            <p:strVal val="#ppt_x"/>
                                          </p:val>
                                        </p:tav>
                                        <p:tav tm="100000">
                                          <p:val>
                                            <p:strVal val="#ppt_x"/>
                                          </p:val>
                                        </p:tav>
                                      </p:tavLst>
                                    </p:anim>
                                    <p:anim calcmode="lin" valueType="num">
                                      <p:cBhvr additive="base">
                                        <p:cTn id="12"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bldLst>
      <p:bldP spid="74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567036-C2EC-65F9-2609-30A02864D074}"/>
              </a:ext>
            </a:extLst>
          </p:cNvPr>
          <p:cNvSpPr>
            <a:spLocks noGrp="1"/>
          </p:cNvSpPr>
          <p:nvPr>
            <p:ph type="body" idx="1"/>
          </p:nvPr>
        </p:nvSpPr>
        <p:spPr>
          <a:xfrm>
            <a:off x="5049982" y="1401574"/>
            <a:ext cx="3374016" cy="3471761"/>
          </a:xfrm>
        </p:spPr>
        <p:txBody>
          <a:bodyPr/>
          <a:lstStyle/>
          <a:p>
            <a:r>
              <a:rPr lang="en-US" sz="1800" dirty="0" err="1">
                <a:effectLst/>
                <a:latin typeface="Times New Roman" panose="02020603050405020304" pitchFamily="18" charset="0"/>
                <a:ea typeface="Times New Roman" panose="02020603050405020304" pitchFamily="18" charset="0"/>
              </a:rPr>
              <a:t>Nhận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xét</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trọng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lưu</a:t>
            </a:r>
            <a:r>
              <a:rPr lang="en-US" sz="1800" dirty="0">
                <a:effectLst/>
                <a:latin typeface="Times New Roman" panose="02020603050405020304" pitchFamily="18" charset="0"/>
                <a:ea typeface="Times New Roman" panose="02020603050405020304" pitchFamily="18" charset="0"/>
              </a:rPr>
              <a:t> ý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rPr>
              <a:t> p </a:t>
            </a:r>
            <a:r>
              <a:rPr lang="en-US" sz="1800" dirty="0" err="1">
                <a:effectLst/>
                <a:latin typeface="Times New Roman" panose="02020603050405020304" pitchFamily="18" charset="0"/>
                <a:ea typeface="Times New Roman" panose="02020603050405020304" pitchFamily="18" charset="0"/>
              </a:rPr>
              <a:t>lẻ</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thì</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thêm</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chéo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minh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6a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chéo</a:t>
            </a:r>
            <a:r>
              <a:rPr lang="en-US" sz="1800" dirty="0">
                <a:effectLst/>
                <a:latin typeface="Times New Roman" panose="02020603050405020304" pitchFamily="18" charset="0"/>
                <a:ea typeface="Times New Roman" panose="02020603050405020304" pitchFamily="18" charset="0"/>
              </a:rPr>
              <a:t> 9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4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chéo</a:t>
            </a:r>
            <a:r>
              <a:rPr lang="en-US" sz="1800" dirty="0">
                <a:effectLst/>
                <a:latin typeface="Times New Roman" panose="02020603050405020304" pitchFamily="18" charset="0"/>
                <a:ea typeface="Times New Roman" panose="02020603050405020304" pitchFamily="18" charset="0"/>
              </a:rPr>
              <a:t> 7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11 </a:t>
            </a:r>
            <a:r>
              <a:rPr lang="en-US" sz="1800" dirty="0" err="1">
                <a:effectLst/>
                <a:latin typeface="Times New Roman" panose="02020603050405020304" pitchFamily="18" charset="0"/>
                <a:ea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mảnh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biểu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thêm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rPr>
              <a:t> 8, 9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10 </a:t>
            </a:r>
            <a:r>
              <a:rPr lang="en-US" sz="1800" dirty="0" err="1">
                <a:effectLst/>
                <a:latin typeface="Times New Roman" panose="02020603050405020304" pitchFamily="18" charset="0"/>
                <a:ea typeface="Times New Roman" panose="02020603050405020304" pitchFamily="18" charset="0"/>
              </a:rPr>
              <a:t>như</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sau</a:t>
            </a:r>
            <a:endParaRPr lang="en-US" dirty="0"/>
          </a:p>
        </p:txBody>
      </p:sp>
      <p:pic>
        <p:nvPicPr>
          <p:cNvPr id="3" name="Picture 2">
            <a:extLst>
              <a:ext uri="{FF2B5EF4-FFF2-40B4-BE49-F238E27FC236}">
                <a16:creationId xmlns:a16="http://schemas.microsoft.com/office/drawing/2014/main" id="{2E30C1BE-3196-12CA-C6BF-DE9E6BD229BC}"/>
              </a:ext>
            </a:extLst>
          </p:cNvPr>
          <p:cNvPicPr>
            <a:picLocks noChangeAspect="1"/>
          </p:cNvPicPr>
          <p:nvPr/>
        </p:nvPicPr>
        <p:blipFill>
          <a:blip r:embed="rId4"/>
          <a:stretch>
            <a:fillRect/>
          </a:stretch>
        </p:blipFill>
        <p:spPr>
          <a:xfrm>
            <a:off x="280553" y="1242579"/>
            <a:ext cx="4769429" cy="367665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13F202E8-8269-B6C7-10FE-0AF1EC057630}"/>
                  </a:ext>
                </a:extLst>
              </p14:cNvPr>
              <p14:cNvContentPartPr/>
              <p14:nvPr>
                <p:extLst>
                  <p:ext uri="{42D2F446-02D8-4167-A562-619A0277C38B}">
                    <p15:isNarration xmlns:p15="http://schemas.microsoft.com/office/powerpoint/2012/main" val="1"/>
                  </p:ext>
                </p:extLst>
              </p14:nvPr>
            </p14:nvContentPartPr>
            <p14:xfrm>
              <a:off x="3140459" y="3538799"/>
              <a:ext cx="2" cy="2"/>
            </p14:xfrm>
          </p:contentPart>
        </mc:Choice>
        <mc:Fallback xmlns="">
          <p:pic>
            <p:nvPicPr>
              <p:cNvPr id="4" name="Ink 3">
                <a:extLst>
                  <a:ext uri="{FF2B5EF4-FFF2-40B4-BE49-F238E27FC236}">
                    <a16:creationId xmlns:a16="http://schemas.microsoft.com/office/drawing/2014/main" id="{13F202E8-8269-B6C7-10FE-0AF1EC057630}"/>
                  </a:ext>
                </a:extLst>
              </p:cNvPr>
              <p:cNvPicPr>
                <a:picLocks noGrp="1" noRot="1" noChangeAspect="1" noMove="1" noResize="1" noEditPoints="1" noAdjustHandles="1" noChangeArrowheads="1" noChangeShapeType="1"/>
              </p:cNvPicPr>
              <p:nvPr/>
            </p:nvPicPr>
            <p:blipFill>
              <a:blip r:embed="rId6"/>
              <a:stretch>
                <a:fillRect/>
              </a:stretch>
            </p:blipFill>
            <p:spPr>
              <a:xfrm>
                <a:off x="3140459" y="3538799"/>
                <a:ext cx="2" cy="2"/>
              </a:xfrm>
              <a:prstGeom prst="rect">
                <a:avLst/>
              </a:prstGeom>
            </p:spPr>
          </p:pic>
        </mc:Fallback>
      </mc:AlternateContent>
      <p:pic>
        <p:nvPicPr>
          <p:cNvPr id="5" name="Audio 4">
            <a:hlinkClick r:id="" action="ppaction://media"/>
            <a:extLst>
              <a:ext uri="{FF2B5EF4-FFF2-40B4-BE49-F238E27FC236}">
                <a16:creationId xmlns:a16="http://schemas.microsoft.com/office/drawing/2014/main" id="{473D361E-5C2B-7BA7-3C9D-4BBEE487F85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999865064"/>
      </p:ext>
    </p:extLst>
  </p:cSld>
  <p:clrMapOvr>
    <a:masterClrMapping/>
  </p:clrMapOvr>
  <mc:AlternateContent xmlns:mc="http://schemas.openxmlformats.org/markup-compatibility/2006" xmlns:p14="http://schemas.microsoft.com/office/powerpoint/2010/main">
    <mc:Choice Requires="p14">
      <p:transition spd="slow" p14:dur="2000" advTm="36339"/>
    </mc:Choice>
    <mc:Fallback xmlns="">
      <p:transition spd="slow" advTm="36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8970BB5-9B1E-2EFE-EBB2-730BDF8491CD}"/>
                  </a:ext>
                </a:extLst>
              </p:cNvPr>
              <p:cNvSpPr>
                <a:spLocks noGrp="1"/>
              </p:cNvSpPr>
              <p:nvPr>
                <p:ph type="body" idx="1"/>
              </p:nvPr>
            </p:nvSpPr>
            <p:spPr>
              <a:xfrm>
                <a:off x="720000" y="1126152"/>
                <a:ext cx="7703999" cy="3357713"/>
              </a:xfrm>
            </p:spPr>
            <p:txBody>
              <a:bodyPr/>
              <a:lstStyle/>
              <a:p>
                <a:r>
                  <a:rPr lang="en-US" dirty="0" err="1">
                    <a:latin typeface="Times New Roman" panose="02020603050405020304" pitchFamily="18" charset="0"/>
                    <a:cs typeface="Times New Roman" panose="02020603050405020304" pitchFamily="18" charset="0"/>
                  </a:rPr>
                  <a:t>Bổ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8: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cộng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
                      <m:dPr>
                        <m:ctrlPr>
                          <a:rPr lang="en-US" i="1">
                            <a:effectLst/>
                            <a:latin typeface="Cambria Math" panose="02040503050406030204" pitchFamily="18" charset="0"/>
                            <a:ea typeface="Times New Roman" panose="02020603050405020304" pitchFamily="18" charset="0"/>
                          </a:rPr>
                        </m:ctrlPr>
                      </m:dPr>
                      <m:e>
                        <m:d>
                          <m:dPr>
                            <m:begChr m:val="["/>
                            <m:endChr m:val="]"/>
                            <m:ctrlPr>
                              <a:rPr lang="en-US" i="1">
                                <a:effectLst/>
                                <a:latin typeface="Cambria Math" panose="02040503050406030204" pitchFamily="18" charset="0"/>
                                <a:ea typeface="Times New Roman" panose="02020603050405020304" pitchFamily="18" charset="0"/>
                              </a:rPr>
                            </m:ctrlPr>
                          </m:dPr>
                          <m:e>
                            <m:f>
                              <m:fPr>
                                <m:ctrlPr>
                                  <a:rPr lang="en-US"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𝑝</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e>
                    </m:d>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chéo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Bổ</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9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vùng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đều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DAG,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chéo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−1+2</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d>
                      <m:dPr>
                        <m:ctrlPr>
                          <a:rPr lang="en-US" sz="2400" i="1">
                            <a:effectLst/>
                            <a:latin typeface="Cambria Math" panose="02040503050406030204" pitchFamily="18" charset="0"/>
                            <a:ea typeface="Times New Roman" panose="02020603050405020304" pitchFamily="18" charset="0"/>
                          </a:rPr>
                        </m:ctrlPr>
                      </m:dPr>
                      <m:e>
                        <m:d>
                          <m:dPr>
                            <m:begChr m:val="["/>
                            <m:endChr m:val="]"/>
                            <m:ctrlPr>
                              <a:rPr lang="en-US" sz="2400" i="1">
                                <a:effectLst/>
                                <a:latin typeface="Cambria Math" panose="02040503050406030204" pitchFamily="18" charset="0"/>
                                <a:ea typeface="Times New Roman" panose="02020603050405020304" pitchFamily="18" charset="0"/>
                              </a:rPr>
                            </m:ctrlPr>
                          </m:dPr>
                          <m:e>
                            <m:f>
                              <m:fPr>
                                <m:ctrlPr>
                                  <a:rPr lang="en-US" sz="24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𝑝</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 </m:t>
                        </m:r>
                      </m:e>
                    </m:d>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trải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qua k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Bổ</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10: Sau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k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mảnh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DAG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e>
                    </m:d>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𝑘</m:t>
                    </m:r>
                    <m:d>
                      <m:dPr>
                        <m:begChr m:val="["/>
                        <m:end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e>
                    </m:d>
                    <m:d>
                      <m:d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d>
                          <m:dPr>
                            <m:begChr m:val="["/>
                            <m:endChr m:val="]"/>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num>
                              <m:den>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e>
                        </m:d>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 </m:t>
                        </m:r>
                      </m:e>
                    </m:d>
                  </m:oMath>
                </a14:m>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𝑚𝑜𝑑</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 2</m:t>
                    </m:r>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2" name="Text Placeholder 1">
                <a:extLst>
                  <a:ext uri="{FF2B5EF4-FFF2-40B4-BE49-F238E27FC236}">
                    <a16:creationId xmlns:a16="http://schemas.microsoft.com/office/drawing/2014/main" id="{88970BB5-9B1E-2EFE-EBB2-730BDF8491CD}"/>
                  </a:ext>
                </a:extLst>
              </p:cNvPr>
              <p:cNvSpPr>
                <a:spLocks noGrp="1" noRot="1" noChangeAspect="1" noMove="1" noResize="1" noEditPoints="1" noAdjustHandles="1" noChangeArrowheads="1" noChangeShapeType="1" noTextEdit="1"/>
              </p:cNvSpPr>
              <p:nvPr>
                <p:ph type="body" idx="1"/>
              </p:nvPr>
            </p:nvSpPr>
            <p:spPr>
              <a:xfrm>
                <a:off x="720000" y="1126152"/>
                <a:ext cx="7703999" cy="3357713"/>
              </a:xfrm>
              <a:blipFill>
                <a:blip r:embed="rId4"/>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A8656FE-E010-348F-6A50-213D15A6F1A6}"/>
              </a:ext>
            </a:extLst>
          </p:cNvPr>
          <p:cNvSpPr>
            <a:spLocks noGrp="1"/>
          </p:cNvSpPr>
          <p:nvPr>
            <p:ph type="title"/>
          </p:nvPr>
        </p:nvSpPr>
        <p:spPr/>
        <p:txBody>
          <a:bodyPr/>
          <a:lstStyle/>
          <a:p>
            <a:endParaRPr lang="en-US" dirty="0"/>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639CD491-B353-2395-A14B-7DC51DF3EB23}"/>
                  </a:ext>
                </a:extLst>
              </p14:cNvPr>
              <p14:cNvContentPartPr/>
              <p14:nvPr>
                <p:extLst>
                  <p:ext uri="{42D2F446-02D8-4167-A562-619A0277C38B}">
                    <p15:isNarration xmlns:p15="http://schemas.microsoft.com/office/powerpoint/2012/main" val="1"/>
                  </p:ext>
                </p:extLst>
              </p14:nvPr>
            </p14:nvContentPartPr>
            <p14:xfrm>
              <a:off x="3440879" y="3806279"/>
              <a:ext cx="2" cy="2"/>
            </p14:xfrm>
          </p:contentPart>
        </mc:Choice>
        <mc:Fallback xmlns="">
          <p:pic>
            <p:nvPicPr>
              <p:cNvPr id="5" name="Ink 4">
                <a:extLst>
                  <a:ext uri="{FF2B5EF4-FFF2-40B4-BE49-F238E27FC236}">
                    <a16:creationId xmlns:a16="http://schemas.microsoft.com/office/drawing/2014/main" id="{639CD491-B353-2395-A14B-7DC51DF3EB23}"/>
                  </a:ext>
                </a:extLst>
              </p:cNvPr>
              <p:cNvPicPr>
                <a:picLocks noGrp="1" noRot="1" noChangeAspect="1" noMove="1" noResize="1" noEditPoints="1" noAdjustHandles="1" noChangeArrowheads="1" noChangeShapeType="1"/>
              </p:cNvPicPr>
              <p:nvPr/>
            </p:nvPicPr>
            <p:blipFill>
              <a:blip r:embed="rId6"/>
              <a:stretch>
                <a:fillRect/>
              </a:stretch>
            </p:blipFill>
            <p:spPr>
              <a:xfrm>
                <a:off x="3440879" y="3806279"/>
                <a:ext cx="2" cy="2"/>
              </a:xfrm>
              <a:prstGeom prst="rect">
                <a:avLst/>
              </a:prstGeom>
            </p:spPr>
          </p:pic>
        </mc:Fallback>
      </mc:AlternateContent>
      <p:pic>
        <p:nvPicPr>
          <p:cNvPr id="6" name="Audio 5">
            <a:hlinkClick r:id="" action="ppaction://media"/>
            <a:extLst>
              <a:ext uri="{FF2B5EF4-FFF2-40B4-BE49-F238E27FC236}">
                <a16:creationId xmlns:a16="http://schemas.microsoft.com/office/drawing/2014/main" id="{49DAFB00-BAE2-842D-62CE-E16258C3695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1089101"/>
      </p:ext>
    </p:extLst>
  </p:cSld>
  <p:clrMapOvr>
    <a:masterClrMapping/>
  </p:clrMapOvr>
  <mc:AlternateContent xmlns:mc="http://schemas.openxmlformats.org/markup-compatibility/2006" xmlns:p14="http://schemas.microsoft.com/office/powerpoint/2010/main">
    <mc:Choice Requires="p14">
      <p:transition spd="slow" p14:dur="2000" advTm="55541"/>
    </mc:Choice>
    <mc:Fallback xmlns="">
      <p:transition spd="slow" advTm="55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57A5911-4AC7-EFA6-E2A6-8E734F8CFBC8}"/>
                  </a:ext>
                </a:extLst>
              </p:cNvPr>
              <p:cNvSpPr>
                <a:spLocks noGrp="1"/>
              </p:cNvSpPr>
              <p:nvPr>
                <p:ph type="body" idx="1"/>
              </p:nvPr>
            </p:nvSpPr>
            <p:spPr>
              <a:xfrm>
                <a:off x="4572000" y="1401574"/>
                <a:ext cx="3679634" cy="3354325"/>
              </a:xfrm>
            </p:spPr>
            <p:txBody>
              <a:bodyPr/>
              <a:lstStyle/>
              <a:p>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bổ</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4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bày</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biệt</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𝑈</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2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lí</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tường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𝑈</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bSup>
                  </m:oMath>
                </a14:m>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chia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2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gửi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lí</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phụ</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7a</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Choice>
        <mc:Fallback xmlns="">
          <p:sp>
            <p:nvSpPr>
              <p:cNvPr id="2" name="Text Placeholder 1">
                <a:extLst>
                  <a:ext uri="{FF2B5EF4-FFF2-40B4-BE49-F238E27FC236}">
                    <a16:creationId xmlns:a16="http://schemas.microsoft.com/office/drawing/2014/main" id="{A57A5911-4AC7-EFA6-E2A6-8E734F8CFBC8}"/>
                  </a:ext>
                </a:extLst>
              </p:cNvPr>
              <p:cNvSpPr>
                <a:spLocks noGrp="1" noRot="1" noChangeAspect="1" noMove="1" noResize="1" noEditPoints="1" noAdjustHandles="1" noChangeArrowheads="1" noChangeShapeType="1" noTextEdit="1"/>
              </p:cNvSpPr>
              <p:nvPr>
                <p:ph type="body" idx="1"/>
              </p:nvPr>
            </p:nvSpPr>
            <p:spPr>
              <a:xfrm>
                <a:off x="4572000" y="1401574"/>
                <a:ext cx="3679634" cy="3354325"/>
              </a:xfrm>
              <a:blipFill>
                <a:blip r:embed="rId4"/>
                <a:stretch>
                  <a:fillRect r="-99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3F1BC1B-A266-09AE-C678-C4096E2E58E8}"/>
              </a:ext>
            </a:extLst>
          </p:cNvPr>
          <p:cNvSpPr>
            <a:spLocks noGrp="1"/>
          </p:cNvSpPr>
          <p:nvPr>
            <p:ph type="title"/>
          </p:nvPr>
        </p:nvSpPr>
        <p:spPr/>
        <p:txBody>
          <a:bodyPr/>
          <a:lstStyle/>
          <a:p>
            <a:r>
              <a:rPr lang="en-US" sz="1800" dirty="0" err="1">
                <a:latin typeface="Times New Roman" panose="02020603050405020304" pitchFamily="18" charset="0"/>
                <a:ea typeface="Times New Roman" panose="02020603050405020304" pitchFamily="18" charset="0"/>
              </a:rPr>
              <a:t>S</a:t>
            </a:r>
            <a:r>
              <a:rPr lang="en-US" sz="1800" dirty="0" err="1">
                <a:effectLst/>
                <a:latin typeface="Times New Roman" panose="02020603050405020304" pitchFamily="18" charset="0"/>
                <a:ea typeface="Times New Roman" panose="02020603050405020304" pitchFamily="18" charset="0"/>
              </a:rPr>
              <a:t>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phụ</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thuộc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endParaRPr lang="en-US" dirty="0"/>
          </a:p>
        </p:txBody>
      </p:sp>
      <p:pic>
        <p:nvPicPr>
          <p:cNvPr id="5" name="Picture 4">
            <a:extLst>
              <a:ext uri="{FF2B5EF4-FFF2-40B4-BE49-F238E27FC236}">
                <a16:creationId xmlns:a16="http://schemas.microsoft.com/office/drawing/2014/main" id="{2F6ED61B-1EB6-0ED0-0F26-129240F015B7}"/>
              </a:ext>
            </a:extLst>
          </p:cNvPr>
          <p:cNvPicPr>
            <a:picLocks noChangeAspect="1"/>
          </p:cNvPicPr>
          <p:nvPr/>
        </p:nvPicPr>
        <p:blipFill>
          <a:blip r:embed="rId5"/>
          <a:stretch>
            <a:fillRect/>
          </a:stretch>
        </p:blipFill>
        <p:spPr>
          <a:xfrm>
            <a:off x="295275" y="1081521"/>
            <a:ext cx="4276725" cy="3790950"/>
          </a:xfrm>
          <a:prstGeom prst="rect">
            <a:avLst/>
          </a:prstGeom>
        </p:spPr>
      </p:pic>
      <p:pic>
        <p:nvPicPr>
          <p:cNvPr id="6" name="Audio 5">
            <a:hlinkClick r:id="" action="ppaction://media"/>
            <a:extLst>
              <a:ext uri="{FF2B5EF4-FFF2-40B4-BE49-F238E27FC236}">
                <a16:creationId xmlns:a16="http://schemas.microsoft.com/office/drawing/2014/main" id="{F45EFCE9-CFA6-A18E-C545-C0F7BE4105D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040307052"/>
      </p:ext>
    </p:extLst>
  </p:cSld>
  <p:clrMapOvr>
    <a:masterClrMapping/>
  </p:clrMapOvr>
  <mc:AlternateContent xmlns:mc="http://schemas.openxmlformats.org/markup-compatibility/2006" xmlns:p14="http://schemas.microsoft.com/office/powerpoint/2010/main">
    <mc:Choice Requires="p14">
      <p:transition spd="slow" p14:dur="2000" advTm="30618"/>
    </mc:Choice>
    <mc:Fallback xmlns="">
      <p:transition spd="slow" advTm="30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57A5911-4AC7-EFA6-E2A6-8E734F8CFBC8}"/>
                  </a:ext>
                </a:extLst>
              </p:cNvPr>
              <p:cNvSpPr>
                <a:spLocks noGrp="1"/>
              </p:cNvSpPr>
              <p:nvPr>
                <p:ph type="body" idx="1"/>
              </p:nvPr>
            </p:nvSpPr>
            <p:spPr>
              <a:xfrm>
                <a:off x="4769426" y="1401575"/>
                <a:ext cx="3768645" cy="3258560"/>
              </a:xfrm>
            </p:spPr>
            <p:txBody>
              <a:bodyPr/>
              <a:lstStyle/>
              <a:p>
                <a:pPr>
                  <a:lnSpc>
                    <a:spcPct val="107000"/>
                  </a:lnSpc>
                  <a:spcAft>
                    <a:spcPts val="800"/>
                  </a:spcAft>
                </a:pP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Ở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ta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snake-like mapping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sớm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cân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DAG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bổ</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nhỏ</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lớn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Tuy</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ánh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xạ</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hóa</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liên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lạc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Đối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4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bố</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tả</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7b.</a:t>
                </a:r>
              </a:p>
              <a:p>
                <a:pPr>
                  <a:lnSpc>
                    <a:spcPct val="107000"/>
                  </a:lnSpc>
                  <a:spcAft>
                    <a:spcPts val="800"/>
                  </a:spcAft>
                </a:pP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Bổ</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đề</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11: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đa</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DAG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sơ</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 snake-like </a:t>
                </a:r>
                <a:r>
                  <a:rPr lang="en-US" sz="13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3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14:m>
                  <m:oMath xmlns:m="http://schemas.openxmlformats.org/officeDocument/2006/math">
                    <m:r>
                      <a:rPr lang="en-US" sz="1300" i="1" kern="100" smtClean="0">
                        <a:effectLst/>
                        <a:latin typeface="Cambria Math" panose="02040503050406030204" pitchFamily="18" charset="0"/>
                        <a:ea typeface="Calibri" panose="020F0502020204030204" pitchFamily="34" charset="0"/>
                        <a:cs typeface="Times New Roman" panose="02020603050405020304" pitchFamily="18" charset="0"/>
                      </a:rPr>
                      <m:t>𝑝</m:t>
                    </m:r>
                    <m:r>
                      <a:rPr lang="en-US" sz="1300" i="1" kern="100" smtClean="0">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300" i="1" kern="100">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3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3</m:t>
                            </m:r>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𝑘</m:t>
                            </m:r>
                            <m:d>
                              <m:dPr>
                                <m:ctrlPr>
                                  <a:rPr lang="en-US" sz="13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𝑝</m:t>
                                </m:r>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+1</m:t>
                                </m:r>
                              </m:e>
                            </m:d>
                            <m:d>
                              <m:dPr>
                                <m:ctrlPr>
                                  <a:rPr lang="en-US" sz="13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𝑝</m:t>
                                </m:r>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+3</m:t>
                                </m:r>
                              </m:e>
                            </m:d>
                          </m:num>
                          <m:den>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4</m:t>
                            </m:r>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𝑝</m:t>
                            </m:r>
                          </m:den>
                        </m:f>
                      </m:e>
                    </m:d>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𝑂</m:t>
                    </m:r>
                    <m:d>
                      <m:dPr>
                        <m:ctrlPr>
                          <a:rPr lang="en-US" sz="13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300" i="1" kern="100">
                            <a:effectLst/>
                            <a:latin typeface="Cambria Math" panose="02040503050406030204" pitchFamily="18" charset="0"/>
                            <a:ea typeface="Calibri" panose="020F0502020204030204" pitchFamily="34" charset="0"/>
                            <a:cs typeface="Times New Roman" panose="02020603050405020304" pitchFamily="18" charset="0"/>
                          </a:rPr>
                          <m:t>𝑘𝑝</m:t>
                        </m:r>
                      </m:e>
                    </m:d>
                  </m:oMath>
                </a14:m>
                <a:endParaRPr lang="en-US" sz="13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Choice>
        <mc:Fallback xmlns="">
          <p:sp>
            <p:nvSpPr>
              <p:cNvPr id="2" name="Text Placeholder 1">
                <a:extLst>
                  <a:ext uri="{FF2B5EF4-FFF2-40B4-BE49-F238E27FC236}">
                    <a16:creationId xmlns:a16="http://schemas.microsoft.com/office/drawing/2014/main" id="{A57A5911-4AC7-EFA6-E2A6-8E734F8CFBC8}"/>
                  </a:ext>
                </a:extLst>
              </p:cNvPr>
              <p:cNvSpPr>
                <a:spLocks noGrp="1" noRot="1" noChangeAspect="1" noMove="1" noResize="1" noEditPoints="1" noAdjustHandles="1" noChangeArrowheads="1" noChangeShapeType="1" noTextEdit="1"/>
              </p:cNvSpPr>
              <p:nvPr>
                <p:ph type="body" idx="1"/>
              </p:nvPr>
            </p:nvSpPr>
            <p:spPr>
              <a:xfrm>
                <a:off x="4769426" y="1401575"/>
                <a:ext cx="3768645" cy="3258560"/>
              </a:xfrm>
              <a:blipFill>
                <a:blip r:embed="rId4"/>
                <a:stretch>
                  <a:fillRect r="-6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3F1BC1B-A266-09AE-C678-C4096E2E58E8}"/>
              </a:ext>
            </a:extLst>
          </p:cNvPr>
          <p:cNvSpPr>
            <a:spLocks noGrp="1"/>
          </p:cNvSpPr>
          <p:nvPr>
            <p:ph type="title"/>
          </p:nvPr>
        </p:nvSpPr>
        <p:spPr/>
        <p:txBody>
          <a:bodyPr/>
          <a:lstStyle/>
          <a:p>
            <a:r>
              <a:rPr lang="en-US" sz="1800" dirty="0" err="1">
                <a:effectLst/>
                <a:latin typeface="Times New Roman" panose="02020603050405020304" pitchFamily="18" charset="0"/>
                <a:ea typeface="Times New Roman" panose="02020603050405020304" pitchFamily="18" charset="0"/>
              </a:rPr>
              <a:t>Ánh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lí</a:t>
            </a:r>
            <a:endParaRPr lang="en-US" dirty="0"/>
          </a:p>
        </p:txBody>
      </p:sp>
      <p:pic>
        <p:nvPicPr>
          <p:cNvPr id="6" name="Picture 5">
            <a:extLst>
              <a:ext uri="{FF2B5EF4-FFF2-40B4-BE49-F238E27FC236}">
                <a16:creationId xmlns:a16="http://schemas.microsoft.com/office/drawing/2014/main" id="{8E73A200-EFAD-1953-8943-F0464D886D59}"/>
              </a:ext>
            </a:extLst>
          </p:cNvPr>
          <p:cNvPicPr>
            <a:picLocks noChangeAspect="1"/>
          </p:cNvPicPr>
          <p:nvPr/>
        </p:nvPicPr>
        <p:blipFill>
          <a:blip r:embed="rId5"/>
          <a:stretch>
            <a:fillRect/>
          </a:stretch>
        </p:blipFill>
        <p:spPr>
          <a:xfrm>
            <a:off x="514350" y="1116835"/>
            <a:ext cx="4057650" cy="35433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7" name="Ink 6">
                <a:extLst>
                  <a:ext uri="{FF2B5EF4-FFF2-40B4-BE49-F238E27FC236}">
                    <a16:creationId xmlns:a16="http://schemas.microsoft.com/office/drawing/2014/main" id="{BBD9E860-9A34-35D7-B15E-FC83BBB38D5F}"/>
                  </a:ext>
                </a:extLst>
              </p14:cNvPr>
              <p14:cNvContentPartPr/>
              <p14:nvPr>
                <p:extLst>
                  <p:ext uri="{42D2F446-02D8-4167-A562-619A0277C38B}">
                    <p15:isNarration xmlns:p15="http://schemas.microsoft.com/office/powerpoint/2012/main" val="1"/>
                  </p:ext>
                </p:extLst>
              </p14:nvPr>
            </p14:nvContentPartPr>
            <p14:xfrm>
              <a:off x="6445079" y="5246999"/>
              <a:ext cx="2" cy="2"/>
            </p14:xfrm>
          </p:contentPart>
        </mc:Choice>
        <mc:Fallback xmlns="">
          <p:pic>
            <p:nvPicPr>
              <p:cNvPr id="7" name="Ink 6">
                <a:extLst>
                  <a:ext uri="{FF2B5EF4-FFF2-40B4-BE49-F238E27FC236}">
                    <a16:creationId xmlns:a16="http://schemas.microsoft.com/office/drawing/2014/main" id="{BBD9E860-9A34-35D7-B15E-FC83BBB38D5F}"/>
                  </a:ext>
                </a:extLst>
              </p:cNvPr>
              <p:cNvPicPr>
                <a:picLocks noGrp="1" noRot="1" noChangeAspect="1" noMove="1" noResize="1" noEditPoints="1" noAdjustHandles="1" noChangeArrowheads="1" noChangeShapeType="1"/>
              </p:cNvPicPr>
              <p:nvPr/>
            </p:nvPicPr>
            <p:blipFill>
              <a:blip r:embed="rId7"/>
              <a:stretch>
                <a:fillRect/>
              </a:stretch>
            </p:blipFill>
            <p:spPr>
              <a:xfrm>
                <a:off x="6445079" y="5246999"/>
                <a:ext cx="2" cy="2"/>
              </a:xfrm>
              <a:prstGeom prst="rect">
                <a:avLst/>
              </a:prstGeom>
            </p:spPr>
          </p:pic>
        </mc:Fallback>
      </mc:AlternateContent>
      <p:pic>
        <p:nvPicPr>
          <p:cNvPr id="8" name="Audio 7">
            <a:hlinkClick r:id="" action="ppaction://media"/>
            <a:extLst>
              <a:ext uri="{FF2B5EF4-FFF2-40B4-BE49-F238E27FC236}">
                <a16:creationId xmlns:a16="http://schemas.microsoft.com/office/drawing/2014/main" id="{B74A13C6-12F9-25A9-2BDD-DCB84F20892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511137848"/>
      </p:ext>
    </p:extLst>
  </p:cSld>
  <p:clrMapOvr>
    <a:masterClrMapping/>
  </p:clrMapOvr>
  <mc:AlternateContent xmlns:mc="http://schemas.openxmlformats.org/markup-compatibility/2006" xmlns:p14="http://schemas.microsoft.com/office/powerpoint/2010/main">
    <mc:Choice Requires="p14">
      <p:transition spd="slow" p14:dur="2000" advTm="58903"/>
    </mc:Choice>
    <mc:Fallback xmlns="">
      <p:transition spd="slow" advTm="58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1BC1B-A266-09AE-C678-C4096E2E58E8}"/>
              </a:ext>
            </a:extLst>
          </p:cNvPr>
          <p:cNvSpPr>
            <a:spLocks noGrp="1"/>
          </p:cNvSpPr>
          <p:nvPr>
            <p:ph type="title"/>
          </p:nvPr>
        </p:nvSpPr>
        <p:spPr/>
        <p:txBody>
          <a:bodyPr/>
          <a:lstStyle/>
          <a:p>
            <a:r>
              <a:rPr lang="en-US" sz="1800" dirty="0" err="1">
                <a:effectLst/>
                <a:latin typeface="Times New Roman" panose="02020603050405020304" pitchFamily="18" charset="0"/>
                <a:ea typeface="Times New Roman" panose="02020603050405020304" pitchFamily="18" charset="0"/>
              </a:rPr>
              <a:t>Cái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nhìn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6" name="Text Placeholder 5">
            <a:extLst>
              <a:ext uri="{FF2B5EF4-FFF2-40B4-BE49-F238E27FC236}">
                <a16:creationId xmlns:a16="http://schemas.microsoft.com/office/drawing/2014/main" id="{5D17DD09-E950-EF57-CFB8-9F7F36FEEDC5}"/>
              </a:ext>
            </a:extLst>
          </p:cNvPr>
          <p:cNvSpPr>
            <a:spLocks noGrp="1"/>
          </p:cNvSpPr>
          <p:nvPr>
            <p:ph type="body" idx="1"/>
          </p:nvPr>
        </p:nvSpPr>
        <p:spPr/>
        <p:txBody>
          <a:bodyPr/>
          <a:lstStyle/>
          <a:p>
            <a:endParaRPr lang="en-US" dirty="0"/>
          </a:p>
        </p:txBody>
      </p:sp>
      <p:pic>
        <p:nvPicPr>
          <p:cNvPr id="8" name="Picture 7">
            <a:extLst>
              <a:ext uri="{FF2B5EF4-FFF2-40B4-BE49-F238E27FC236}">
                <a16:creationId xmlns:a16="http://schemas.microsoft.com/office/drawing/2014/main" id="{42F5E200-E30A-95E4-FA2C-CDB1D3ABE405}"/>
              </a:ext>
            </a:extLst>
          </p:cNvPr>
          <p:cNvPicPr>
            <a:picLocks noChangeAspect="1"/>
          </p:cNvPicPr>
          <p:nvPr/>
        </p:nvPicPr>
        <p:blipFill>
          <a:blip r:embed="rId2"/>
          <a:stretch>
            <a:fillRect/>
          </a:stretch>
        </p:blipFill>
        <p:spPr>
          <a:xfrm>
            <a:off x="719999" y="990600"/>
            <a:ext cx="7704000" cy="3765300"/>
          </a:xfrm>
          <a:prstGeom prst="rect">
            <a:avLst/>
          </a:prstGeom>
        </p:spPr>
      </p:pic>
    </p:spTree>
    <p:extLst>
      <p:ext uri="{BB962C8B-B14F-4D97-AF65-F5344CB8AC3E}">
        <p14:creationId xmlns:p14="http://schemas.microsoft.com/office/powerpoint/2010/main" val="373955408"/>
      </p:ext>
    </p:extLst>
  </p:cSld>
  <p:clrMapOvr>
    <a:masterClrMapping/>
  </p:clrMapOvr>
  <mc:AlternateContent xmlns:mc="http://schemas.openxmlformats.org/markup-compatibility/2006" xmlns:p14="http://schemas.microsoft.com/office/powerpoint/2010/main">
    <mc:Choice Requires="p14">
      <p:transition spd="slow" p14:dur="2000" advTm="256233"/>
    </mc:Choice>
    <mc:Fallback xmlns="">
      <p:transition spd="slow" advTm="256233"/>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57A5911-4AC7-EFA6-E2A6-8E734F8CFBC8}"/>
                  </a:ext>
                </a:extLst>
              </p:cNvPr>
              <p:cNvSpPr>
                <a:spLocks noGrp="1"/>
              </p:cNvSpPr>
              <p:nvPr>
                <p:ph type="body" idx="1"/>
              </p:nvPr>
            </p:nvSpPr>
            <p:spPr>
              <a:xfrm>
                <a:off x="720000" y="1401575"/>
                <a:ext cx="7818072" cy="3258560"/>
              </a:xfrm>
            </p:spPr>
            <p:txBody>
              <a:bodyPr/>
              <a:lstStyle/>
              <a:p>
                <a:pPr>
                  <a:lnSpc>
                    <a:spcPct val="107000"/>
                  </a:lnSpc>
                  <a:spcAft>
                    <a:spcPts val="800"/>
                  </a:spcAft>
                </a:pP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2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nguyên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tắc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4.4. Sau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vùng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chéo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khối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lí</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the DAG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tương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đương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với</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đường</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latin typeface="Times New Roman" panose="02020603050405020304" pitchFamily="18" charset="0"/>
                    <a:ea typeface="Calibri" panose="020F0502020204030204" pitchFamily="34" charset="0"/>
                    <a:cs typeface="Times New Roman" panose="02020603050405020304" pitchFamily="18" charset="0"/>
                  </a:rPr>
                  <a:t>chéo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chéo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tiến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đến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thúc</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kern="100" dirty="0" err="1">
                    <a:effectLst/>
                    <a:latin typeface="Times New Roman" panose="02020603050405020304" pitchFamily="18" charset="0"/>
                    <a:ea typeface="Calibri" panose="020F0502020204030204" pitchFamily="34" charset="0"/>
                    <a:cs typeface="Times New Roman" panose="02020603050405020304" pitchFamily="18" charset="0"/>
                  </a:rPr>
                  <a:t>chéo</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Calibri" panose="020F0502020204030204" pitchFamily="34" charset="0"/>
                        <a:cs typeface="Times New Roman" panose="02020603050405020304" pitchFamily="18" charset="0"/>
                      </a:rPr>
                      <m:t>2</m:t>
                    </m:r>
                    <m:r>
                      <a:rPr lang="en-US" i="1" kern="100">
                        <a:effectLst/>
                        <a:latin typeface="Cambria Math" panose="02040503050406030204" pitchFamily="18" charset="0"/>
                        <a:ea typeface="Calibri" panose="020F0502020204030204" pitchFamily="34" charset="0"/>
                        <a:cs typeface="Times New Roman" panose="02020603050405020304" pitchFamily="18" charset="0"/>
                      </a:rPr>
                      <m:t>𝑝</m:t>
                    </m:r>
                    <m:r>
                      <a:rPr lang="en-US" i="1" kern="100">
                        <a:effectLst/>
                        <a:latin typeface="Cambria Math" panose="02040503050406030204" pitchFamily="18" charset="0"/>
                        <a:ea typeface="Calibri" panose="020F0502020204030204" pitchFamily="34" charset="0"/>
                        <a:cs typeface="Times New Roman" panose="02020603050405020304" pitchFamily="18" charset="0"/>
                      </a:rPr>
                      <m:t>−1+2</m:t>
                    </m:r>
                    <m:r>
                      <a:rPr lang="en-US" i="1" kern="100">
                        <a:effectLst/>
                        <a:latin typeface="Cambria Math" panose="02040503050406030204" pitchFamily="18" charset="0"/>
                        <a:ea typeface="Calibri" panose="020F0502020204030204" pitchFamily="34" charset="0"/>
                        <a:cs typeface="Times New Roman" panose="02020603050405020304" pitchFamily="18" charset="0"/>
                      </a:rPr>
                      <m:t>𝑘</m:t>
                    </m:r>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i="1" kern="100">
                                    <a:effectLst/>
                                    <a:latin typeface="Cambria Math" panose="02040503050406030204" pitchFamily="18" charset="0"/>
                                    <a:ea typeface="Calibri" panose="020F0502020204030204" pitchFamily="34" charset="0"/>
                                    <a:cs typeface="Times New Roman" panose="02020603050405020304" pitchFamily="18" charset="0"/>
                                  </a:rPr>
                                  <m:t>𝑝</m:t>
                                </m:r>
                              </m:num>
                              <m:den>
                                <m:r>
                                  <a:rPr lang="en-US" i="1" kern="100">
                                    <a:effectLst/>
                                    <a:latin typeface="Cambria Math" panose="02040503050406030204" pitchFamily="18" charset="0"/>
                                    <a:ea typeface="Calibri" panose="020F0502020204030204" pitchFamily="34" charset="0"/>
                                    <a:cs typeface="Times New Roman" panose="02020603050405020304" pitchFamily="18" charset="0"/>
                                  </a:rPr>
                                  <m:t>2</m:t>
                                </m:r>
                              </m:den>
                            </m:f>
                          </m:e>
                        </m:d>
                        <m:r>
                          <a:rPr lang="en-US" i="1" kern="100">
                            <a:effectLst/>
                            <a:latin typeface="Cambria Math" panose="02040503050406030204" pitchFamily="18" charset="0"/>
                            <a:ea typeface="Calibri" panose="020F0502020204030204" pitchFamily="34" charset="0"/>
                            <a:cs typeface="Times New Roman" panose="02020603050405020304" pitchFamily="18" charset="0"/>
                          </a:rPr>
                          <m:t>+1</m:t>
                        </m:r>
                      </m:e>
                    </m:d>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Bổ</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12: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buộc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𝑚𝑛𝑟</m:t>
                            </m:r>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𝑝</m:t>
                            </m:r>
                          </m:den>
                        </m:f>
                      </m:e>
                    </m:d>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phức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tạp</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lí</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4: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CGM M-STR-EC-LCS-B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gỉai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quyết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phức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tạp</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𝑚𝑛𝑟</m:t>
                            </m:r>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𝑝</m:t>
                            </m:r>
                          </m:den>
                        </m:f>
                      </m:e>
                    </m:d>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M-STR-EC-LCS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𝑘𝑝</m:t>
                        </m:r>
                      </m:e>
                    </m:d>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vòng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dành</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𝑟</m:t>
                            </m:r>
                            <m:d>
                              <m:dPr>
                                <m:begChr m:val="|"/>
                                <m:endChr m:val="|"/>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dPr>
                              <m:e>
                                <m:nary>
                                  <m:naryPr>
                                    <m:chr m:val="∑"/>
                                    <m:limLoc m:val="undOvr"/>
                                    <m:subHide m:val="on"/>
                                    <m:supHide m:val="on"/>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sup/>
                                  <m:e/>
                                </m:nary>
                              </m:e>
                            </m:d>
                          </m:num>
                          <m:den>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𝑝</m:t>
                            </m:r>
                          </m:den>
                        </m:f>
                      </m:e>
                    </m:d>
                  </m:oMath>
                </a14:m>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sơ</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xét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4: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k=0,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CGM M-STR-EC-LCS-B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CGM M-STR-EC-LCS-A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kern="1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kern="100" dirty="0">
                    <a:effectLst/>
                    <a:latin typeface="Times New Roman" panose="02020603050405020304" pitchFamily="18" charset="0"/>
                    <a:ea typeface="Times New Roman" panose="02020603050405020304" pitchFamily="18" charset="0"/>
                    <a:cs typeface="Times New Roman" panose="02020603050405020304" pitchFamily="18" charset="0"/>
                  </a:rPr>
                  <a:t> 4.</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Choice>
        <mc:Fallback xmlns="">
          <p:sp>
            <p:nvSpPr>
              <p:cNvPr id="2" name="Text Placeholder 1">
                <a:extLst>
                  <a:ext uri="{FF2B5EF4-FFF2-40B4-BE49-F238E27FC236}">
                    <a16:creationId xmlns:a16="http://schemas.microsoft.com/office/drawing/2014/main" id="{A57A5911-4AC7-EFA6-E2A6-8E734F8CFBC8}"/>
                  </a:ext>
                </a:extLst>
              </p:cNvPr>
              <p:cNvSpPr>
                <a:spLocks noGrp="1" noRot="1" noChangeAspect="1" noMove="1" noResize="1" noEditPoints="1" noAdjustHandles="1" noChangeArrowheads="1" noChangeShapeType="1" noTextEdit="1"/>
              </p:cNvSpPr>
              <p:nvPr>
                <p:ph type="body" idx="1"/>
              </p:nvPr>
            </p:nvSpPr>
            <p:spPr>
              <a:xfrm>
                <a:off x="720000" y="1401575"/>
                <a:ext cx="7818072" cy="3258560"/>
              </a:xfrm>
              <a:blipFill>
                <a:blip r:embed="rId4"/>
                <a:stretch>
                  <a:fillRect b="-112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3F1BC1B-A266-09AE-C678-C4096E2E58E8}"/>
              </a:ext>
            </a:extLst>
          </p:cNvPr>
          <p:cNvSpPr>
            <a:spLocks noGrp="1"/>
          </p:cNvSpPr>
          <p:nvPr>
            <p:ph type="title"/>
          </p:nvPr>
        </p:nvSpPr>
        <p:spPr/>
        <p:txBody>
          <a:bodyPr/>
          <a:lstStyle/>
          <a:p>
            <a:r>
              <a:rPr lang="en-US" sz="1800" dirty="0" err="1">
                <a:effectLst/>
                <a:latin typeface="Times New Roman" panose="02020603050405020304" pitchFamily="18" charset="0"/>
                <a:ea typeface="Times New Roman" panose="02020603050405020304" pitchFamily="18" charset="0"/>
              </a:rPr>
              <a:t>Cái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nhìn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tổng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về</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a:t>
            </a:r>
            <a:endParaRPr lang="en-US" dirty="0"/>
          </a:p>
        </p:txBody>
      </p:sp>
    </p:spTree>
    <p:extLst>
      <p:ext uri="{BB962C8B-B14F-4D97-AF65-F5344CB8AC3E}">
        <p14:creationId xmlns:p14="http://schemas.microsoft.com/office/powerpoint/2010/main" val="2610854260"/>
      </p:ext>
    </p:extLst>
  </p:cSld>
  <p:clrMapOvr>
    <a:masterClrMapping/>
  </p:clrMapOvr>
  <mc:AlternateContent xmlns:mc="http://schemas.openxmlformats.org/markup-compatibility/2006" xmlns:p14="http://schemas.microsoft.com/office/powerpoint/2010/main">
    <mc:Choice Requires="p14">
      <p:transition spd="slow" p14:dur="2000" advTm="136905"/>
    </mc:Choice>
    <mc:Fallback xmlns="">
      <p:transition spd="slow" advTm="136905"/>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06"/>
        <p:cNvGrpSpPr/>
        <p:nvPr/>
      </p:nvGrpSpPr>
      <p:grpSpPr>
        <a:xfrm>
          <a:off x="0" y="0"/>
          <a:ext cx="0" cy="0"/>
          <a:chOff x="0" y="0"/>
          <a:chExt cx="0" cy="0"/>
        </a:xfrm>
      </p:grpSpPr>
      <p:sp>
        <p:nvSpPr>
          <p:cNvPr id="2" name="Rectangle 1"/>
          <p:cNvSpPr/>
          <p:nvPr/>
        </p:nvSpPr>
        <p:spPr>
          <a:xfrm>
            <a:off x="1998953" y="728210"/>
            <a:ext cx="5210229" cy="584775"/>
          </a:xfrm>
          <a:prstGeom prst="rect">
            <a:avLst/>
          </a:prstGeom>
        </p:spPr>
        <p:txBody>
          <a:bodyPr wrap="square">
            <a:spAutoFit/>
          </a:bodyPr>
          <a:lstStyle/>
          <a:p>
            <a:r>
              <a:rPr lang="en-US" sz="3200" dirty="0">
                <a:solidFill>
                  <a:srgbClr val="E3E3E3"/>
                </a:solidFill>
                <a:latin typeface="Google Sans"/>
              </a:rPr>
              <a:t>THANKS FOR LISTENING</a:t>
            </a:r>
            <a:endParaRPr lang="en-US" sz="3200" dirty="0"/>
          </a:p>
        </p:txBody>
      </p:sp>
      <p:pic>
        <p:nvPicPr>
          <p:cNvPr id="4" name="Google Shape;1951;p79"/>
          <p:cNvPicPr preferRelativeResize="0"/>
          <p:nvPr/>
        </p:nvPicPr>
        <p:blipFill rotWithShape="1">
          <a:blip r:embed="rId3">
            <a:alphaModFix/>
          </a:blip>
          <a:srcRect t="16547" b="16540"/>
          <a:stretch/>
        </p:blipFill>
        <p:spPr>
          <a:xfrm>
            <a:off x="3624443" y="1626464"/>
            <a:ext cx="4416381" cy="2415450"/>
          </a:xfrm>
          <a:prstGeom prst="rect">
            <a:avLst/>
          </a:prstGeom>
          <a:noFill/>
          <a:ln>
            <a:noFill/>
          </a:ln>
        </p:spPr>
      </p:pic>
      <p:grpSp>
        <p:nvGrpSpPr>
          <p:cNvPr id="5" name="Google Shape;7533;p89"/>
          <p:cNvGrpSpPr/>
          <p:nvPr/>
        </p:nvGrpSpPr>
        <p:grpSpPr>
          <a:xfrm>
            <a:off x="7098357" y="564841"/>
            <a:ext cx="778243" cy="728445"/>
            <a:chOff x="-53615675" y="3584850"/>
            <a:chExt cx="279625" cy="319025"/>
          </a:xfrm>
        </p:grpSpPr>
        <p:sp>
          <p:nvSpPr>
            <p:cNvPr id="6" name="Google Shape;7534;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7535;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7536;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Google Shape;8205;p90"/>
          <p:cNvSpPr/>
          <p:nvPr/>
        </p:nvSpPr>
        <p:spPr>
          <a:xfrm>
            <a:off x="238093" y="2423130"/>
            <a:ext cx="671756" cy="5932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8358;p90"/>
          <p:cNvSpPr/>
          <p:nvPr/>
        </p:nvSpPr>
        <p:spPr>
          <a:xfrm>
            <a:off x="2805026" y="1762540"/>
            <a:ext cx="514643" cy="394843"/>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8899;p92"/>
          <p:cNvGrpSpPr/>
          <p:nvPr/>
        </p:nvGrpSpPr>
        <p:grpSpPr>
          <a:xfrm>
            <a:off x="1731448" y="3959679"/>
            <a:ext cx="427578" cy="421351"/>
            <a:chOff x="-5254775" y="3631325"/>
            <a:chExt cx="296950" cy="292625"/>
          </a:xfrm>
        </p:grpSpPr>
        <p:sp>
          <p:nvSpPr>
            <p:cNvPr id="12" name="Google Shape;8900;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901;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8902;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8903;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8904;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905;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906;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 name="Google Shape;7533;p89"/>
          <p:cNvGrpSpPr/>
          <p:nvPr/>
        </p:nvGrpSpPr>
        <p:grpSpPr>
          <a:xfrm>
            <a:off x="1195522" y="564841"/>
            <a:ext cx="778243" cy="728445"/>
            <a:chOff x="-53615675" y="3584850"/>
            <a:chExt cx="279625" cy="319025"/>
          </a:xfrm>
        </p:grpSpPr>
        <p:sp>
          <p:nvSpPr>
            <p:cNvPr id="20" name="Google Shape;7534;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7535;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7536;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Google Shape;750;p45"/>
          <p:cNvSpPr txBox="1">
            <a:spLocks noGrp="1"/>
          </p:cNvSpPr>
          <p:nvPr>
            <p:ph type="title"/>
          </p:nvPr>
        </p:nvSpPr>
        <p:spPr>
          <a:xfrm>
            <a:off x="382070" y="202069"/>
            <a:ext cx="7704000" cy="592200"/>
          </a:xfrm>
          <a:prstGeom prst="rect">
            <a:avLst/>
          </a:prstGeom>
        </p:spPr>
        <p:txBody>
          <a:bodyPr spcFirstLastPara="1" wrap="square" lIns="91425" tIns="91425" rIns="91425" bIns="91425" anchor="t" anchorCtr="0">
            <a:noAutofit/>
          </a:bodyPr>
          <a:lstStyle/>
          <a:p>
            <a:r>
              <a:rPr lang="en-US"/>
              <a:t>Aho - Corasick Tree</a:t>
            </a:r>
            <a:br>
              <a:rPr lang="en-US"/>
            </a:br>
            <a:br>
              <a:rPr lang="en-US" sz="2800" dirty="0"/>
            </a:br>
            <a:endParaRPr sz="2800" dirty="0"/>
          </a:p>
        </p:txBody>
      </p:sp>
      <p:sp>
        <p:nvSpPr>
          <p:cNvPr id="7" name="Google Shape;1785;p74"/>
          <p:cNvSpPr txBox="1">
            <a:spLocks/>
          </p:cNvSpPr>
          <p:nvPr/>
        </p:nvSpPr>
        <p:spPr>
          <a:xfrm>
            <a:off x="1594885" y="3888990"/>
            <a:ext cx="6081823"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2000" b="0" i="0" u="none" strike="noStrike" kern="0" cap="none" spc="0" normalizeH="0" baseline="0" noProof="0">
                <a:ln>
                  <a:noFill/>
                </a:ln>
                <a:solidFill>
                  <a:srgbClr val="9072D4"/>
                </a:solidFill>
                <a:effectLst/>
                <a:uLnTx/>
                <a:uFillTx/>
                <a:latin typeface="Raleway Black"/>
                <a:sym typeface="Raleway Black"/>
              </a:rPr>
              <a:t>Keyword tree for the set P = {he, she, his, hers} .</a:t>
            </a:r>
            <a:endParaRPr kumimoji="0" lang="vi-VN" sz="2000" b="0" i="0" u="none" strike="noStrike" kern="0" cap="none" spc="0" normalizeH="0" baseline="0" noProof="0" dirty="0">
              <a:ln>
                <a:noFill/>
              </a:ln>
              <a:solidFill>
                <a:srgbClr val="9072D4"/>
              </a:solidFill>
              <a:effectLst/>
              <a:uLnTx/>
              <a:uFillTx/>
              <a:latin typeface="Raleway Black"/>
              <a:sym typeface="Raleway Black"/>
            </a:endParaRPr>
          </a:p>
        </p:txBody>
      </p:sp>
      <p:pic>
        <p:nvPicPr>
          <p:cNvPr id="4" name="Picture 3"/>
          <p:cNvPicPr>
            <a:picLocks noChangeAspect="1"/>
          </p:cNvPicPr>
          <p:nvPr/>
        </p:nvPicPr>
        <p:blipFill>
          <a:blip r:embed="rId5"/>
          <a:stretch>
            <a:fillRect/>
          </a:stretch>
        </p:blipFill>
        <p:spPr>
          <a:xfrm>
            <a:off x="2053371" y="1268617"/>
            <a:ext cx="4354517" cy="2253018"/>
          </a:xfrm>
          <a:prstGeom prst="rect">
            <a:avLst/>
          </a:prstGeom>
        </p:spPr>
      </p:pic>
      <p:pic>
        <p:nvPicPr>
          <p:cNvPr id="8" name="Audio 7">
            <a:hlinkClick r:id="" action="ppaction://media"/>
            <a:extLst>
              <a:ext uri="{FF2B5EF4-FFF2-40B4-BE49-F238E27FC236}">
                <a16:creationId xmlns:a16="http://schemas.microsoft.com/office/drawing/2014/main" id="{D6B6F90D-7959-41A4-AC2D-6BEF3DA421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804120289"/>
      </p:ext>
    </p:extLst>
  </p:cSld>
  <p:clrMapOvr>
    <a:masterClrMapping/>
  </p:clrMapOvr>
  <mc:AlternateContent xmlns:mc="http://schemas.openxmlformats.org/markup-compatibility/2006" xmlns:p14="http://schemas.microsoft.com/office/powerpoint/2010/main">
    <mc:Choice Requires="p14">
      <p:transition spd="slow" p14:dur="2000" advTm="127332"/>
    </mc:Choice>
    <mc:Fallback xmlns="">
      <p:transition spd="slow" advTm="127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1" name="Text Placeholder 4">
            <a:extLst>
              <a:ext uri="{FF2B5EF4-FFF2-40B4-BE49-F238E27FC236}">
                <a16:creationId xmlns:a16="http://schemas.microsoft.com/office/drawing/2014/main" id="{EC1C1F8B-8E95-793A-DD3F-C2BA031469CE}"/>
              </a:ext>
            </a:extLst>
          </p:cNvPr>
          <p:cNvSpPr txBox="1">
            <a:spLocks/>
          </p:cNvSpPr>
          <p:nvPr/>
        </p:nvSpPr>
        <p:spPr>
          <a:xfrm>
            <a:off x="59017" y="49281"/>
            <a:ext cx="7892904" cy="1951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10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pPr marL="457200" marR="0" lvl="0" indent="-317500" algn="l" defTabSz="914400" rtl="0" eaLnBrk="1" fontAlgn="auto" latinLnBrk="0" hangingPunct="1">
              <a:lnSpc>
                <a:spcPct val="100000"/>
              </a:lnSpc>
              <a:spcBef>
                <a:spcPts val="0"/>
              </a:spcBef>
              <a:spcAft>
                <a:spcPts val="0"/>
              </a:spcAft>
              <a:buClr>
                <a:srgbClr val="160B2A"/>
              </a:buClr>
              <a:buSzPts val="1400"/>
              <a:buFont typeface="Raleway"/>
              <a:buChar char="●"/>
              <a:tabLst/>
              <a:defRPr/>
            </a:pPr>
            <a:r>
              <a:rPr kumimoji="0" lang="en-US" sz="2000" b="1" i="0" u="none" strike="noStrike" kern="0" cap="none" spc="0" normalizeH="0" baseline="0" noProof="0">
                <a:ln>
                  <a:noFill/>
                </a:ln>
                <a:solidFill>
                  <a:srgbClr val="160B2A"/>
                </a:solidFill>
                <a:effectLst/>
                <a:uLnTx/>
                <a:uFillTx/>
                <a:latin typeface="Raleway"/>
                <a:sym typeface="Raleway"/>
              </a:rPr>
              <a:t>Định nghĩa</a:t>
            </a:r>
          </a:p>
          <a:p>
            <a:pPr marL="139700" marR="0" lvl="0" indent="0" algn="l" defTabSz="914400" rtl="0" eaLnBrk="1" fontAlgn="auto" latinLnBrk="0" hangingPunct="1">
              <a:lnSpc>
                <a:spcPct val="100000"/>
              </a:lnSpc>
              <a:spcBef>
                <a:spcPts val="0"/>
              </a:spcBef>
              <a:spcAft>
                <a:spcPts val="0"/>
              </a:spcAft>
              <a:buClr>
                <a:srgbClr val="160B2A"/>
              </a:buClr>
              <a:buSzPts val="1400"/>
              <a:buFont typeface="Raleway"/>
              <a:buNone/>
              <a:tabLst/>
              <a:defRPr/>
            </a:pPr>
            <a:r>
              <a:rPr kumimoji="0" lang="en-US" sz="1400" b="0" i="0" u="none" strike="noStrike" kern="0" cap="none" spc="0" normalizeH="0" baseline="0" noProof="0">
                <a:ln>
                  <a:noFill/>
                </a:ln>
                <a:solidFill>
                  <a:srgbClr val="160B2A"/>
                </a:solidFill>
                <a:effectLst/>
                <a:uLnTx/>
                <a:uFillTx/>
                <a:latin typeface="Raleway"/>
                <a:sym typeface="Raleway"/>
              </a:rPr>
              <a:t>Đối với tập ràng buộc P = {P1, P2, . . . , Pd}, cây từ khóa ký hiệu T là cây có gốc và có hướng trong đó:</a:t>
            </a:r>
          </a:p>
          <a:p>
            <a:pPr marL="139700" marR="0" lvl="0" indent="0" algn="l" defTabSz="914400" rtl="0" eaLnBrk="1" fontAlgn="auto" latinLnBrk="0" hangingPunct="1">
              <a:lnSpc>
                <a:spcPct val="100000"/>
              </a:lnSpc>
              <a:spcBef>
                <a:spcPts val="0"/>
              </a:spcBef>
              <a:spcAft>
                <a:spcPts val="0"/>
              </a:spcAft>
              <a:buClr>
                <a:srgbClr val="160B2A"/>
              </a:buClr>
              <a:buSzPts val="1400"/>
              <a:buFont typeface="Raleway"/>
              <a:buNone/>
              <a:tabLst/>
              <a:defRPr/>
            </a:pPr>
            <a:endParaRPr kumimoji="0" lang="en-US" sz="1400" b="0" i="0" u="none" strike="noStrike" kern="0" cap="none" spc="0" normalizeH="0" baseline="0" noProof="0">
              <a:ln>
                <a:noFill/>
              </a:ln>
              <a:solidFill>
                <a:srgbClr val="160B2A"/>
              </a:solidFill>
              <a:effectLst/>
              <a:uLnTx/>
              <a:uFillTx/>
              <a:latin typeface="Raleway"/>
              <a:sym typeface="Raleway"/>
            </a:endParaRPr>
          </a:p>
          <a:p>
            <a:pPr marL="139700" marR="0" lvl="0" indent="0" algn="l" defTabSz="914400" rtl="0" eaLnBrk="1" fontAlgn="auto" latinLnBrk="0" hangingPunct="1">
              <a:lnSpc>
                <a:spcPct val="100000"/>
              </a:lnSpc>
              <a:spcBef>
                <a:spcPts val="0"/>
              </a:spcBef>
              <a:spcAft>
                <a:spcPts val="0"/>
              </a:spcAft>
              <a:buClr>
                <a:srgbClr val="160B2A"/>
              </a:buClr>
              <a:buSzPts val="1400"/>
              <a:buFont typeface="Raleway"/>
              <a:buNone/>
              <a:tabLst/>
              <a:defRPr/>
            </a:pPr>
            <a:r>
              <a:rPr kumimoji="0" lang="en-US" sz="1400" b="0" i="0" u="none" strike="noStrike" kern="0" cap="none" spc="0" normalizeH="0" baseline="0" noProof="0">
                <a:ln>
                  <a:noFill/>
                </a:ln>
                <a:solidFill>
                  <a:srgbClr val="160B2A"/>
                </a:solidFill>
                <a:effectLst/>
                <a:uLnTx/>
                <a:uFillTx/>
                <a:latin typeface="Raleway"/>
                <a:sym typeface="Raleway"/>
              </a:rPr>
              <a:t>• mỗi cạnh được dán nhãn chính xác một ký tự;</a:t>
            </a:r>
          </a:p>
          <a:p>
            <a:pPr marL="139700" marR="0" lvl="0" indent="0" algn="l" defTabSz="914400" rtl="0" eaLnBrk="1" fontAlgn="auto" latinLnBrk="0" hangingPunct="1">
              <a:lnSpc>
                <a:spcPct val="100000"/>
              </a:lnSpc>
              <a:spcBef>
                <a:spcPts val="0"/>
              </a:spcBef>
              <a:spcAft>
                <a:spcPts val="0"/>
              </a:spcAft>
              <a:buClr>
                <a:srgbClr val="160B2A"/>
              </a:buClr>
              <a:buSzPts val="1400"/>
              <a:buFont typeface="Raleway"/>
              <a:buNone/>
              <a:tabLst/>
              <a:defRPr/>
            </a:pPr>
            <a:endParaRPr kumimoji="0" lang="en-US" sz="1400" b="0" i="0" u="none" strike="noStrike" kern="0" cap="none" spc="0" normalizeH="0" baseline="0" noProof="0">
              <a:ln>
                <a:noFill/>
              </a:ln>
              <a:solidFill>
                <a:srgbClr val="160B2A"/>
              </a:solidFill>
              <a:effectLst/>
              <a:uLnTx/>
              <a:uFillTx/>
              <a:latin typeface="Raleway"/>
              <a:sym typeface="Raleway"/>
            </a:endParaRPr>
          </a:p>
          <a:p>
            <a:pPr marL="139700" marR="0" lvl="0" indent="0" algn="l" defTabSz="914400" rtl="0" eaLnBrk="1" fontAlgn="auto" latinLnBrk="0" hangingPunct="1">
              <a:lnSpc>
                <a:spcPct val="100000"/>
              </a:lnSpc>
              <a:spcBef>
                <a:spcPts val="0"/>
              </a:spcBef>
              <a:spcAft>
                <a:spcPts val="0"/>
              </a:spcAft>
              <a:buClr>
                <a:srgbClr val="160B2A"/>
              </a:buClr>
              <a:buSzPts val="1400"/>
              <a:buFont typeface="Raleway"/>
              <a:buNone/>
              <a:tabLst/>
              <a:defRPr/>
            </a:pPr>
            <a:r>
              <a:rPr kumimoji="0" lang="en-US" sz="1400" b="0" i="0" u="none" strike="noStrike" kern="0" cap="none" spc="0" normalizeH="0" baseline="0" noProof="0">
                <a:ln>
                  <a:noFill/>
                </a:ln>
                <a:solidFill>
                  <a:srgbClr val="160B2A"/>
                </a:solidFill>
                <a:effectLst/>
                <a:uLnTx/>
                <a:uFillTx/>
                <a:latin typeface="Raleway"/>
                <a:sym typeface="Raleway"/>
              </a:rPr>
              <a:t>• bất kỳ hai cạnh nào của cùng một nút đều có nhãn riêng biệt;</a:t>
            </a:r>
          </a:p>
          <a:p>
            <a:pPr marL="139700" marR="0" lvl="0" indent="0" algn="l" defTabSz="914400" rtl="0" eaLnBrk="1" fontAlgn="auto" latinLnBrk="0" hangingPunct="1">
              <a:lnSpc>
                <a:spcPct val="100000"/>
              </a:lnSpc>
              <a:spcBef>
                <a:spcPts val="0"/>
              </a:spcBef>
              <a:spcAft>
                <a:spcPts val="0"/>
              </a:spcAft>
              <a:buClr>
                <a:srgbClr val="160B2A"/>
              </a:buClr>
              <a:buSzPts val="1400"/>
              <a:buFont typeface="Raleway"/>
              <a:buNone/>
              <a:tabLst/>
              <a:defRPr/>
            </a:pPr>
            <a:endParaRPr kumimoji="0" lang="en-US" sz="1400" b="0" i="0" u="none" strike="noStrike" kern="0" cap="none" spc="0" normalizeH="0" baseline="0" noProof="0">
              <a:ln>
                <a:noFill/>
              </a:ln>
              <a:solidFill>
                <a:srgbClr val="160B2A"/>
              </a:solidFill>
              <a:effectLst/>
              <a:uLnTx/>
              <a:uFillTx/>
              <a:latin typeface="Raleway"/>
              <a:sym typeface="Raleway"/>
            </a:endParaRPr>
          </a:p>
          <a:p>
            <a:pPr marL="139700" marR="0" lvl="0" indent="0" algn="l" defTabSz="914400" rtl="0" eaLnBrk="1" fontAlgn="auto" latinLnBrk="0" hangingPunct="1">
              <a:lnSpc>
                <a:spcPct val="100000"/>
              </a:lnSpc>
              <a:spcBef>
                <a:spcPts val="0"/>
              </a:spcBef>
              <a:spcAft>
                <a:spcPts val="0"/>
              </a:spcAft>
              <a:buClr>
                <a:srgbClr val="160B2A"/>
              </a:buClr>
              <a:buSzPts val="1400"/>
              <a:buFont typeface="Raleway"/>
              <a:buNone/>
              <a:tabLst/>
              <a:defRPr/>
            </a:pPr>
            <a:r>
              <a:rPr kumimoji="0" lang="en-US" sz="1400" b="0" i="0" u="none" strike="noStrike" kern="0" cap="none" spc="0" normalizeH="0" baseline="0" noProof="0">
                <a:ln>
                  <a:noFill/>
                </a:ln>
                <a:solidFill>
                  <a:srgbClr val="160B2A"/>
                </a:solidFill>
                <a:effectLst/>
                <a:uLnTx/>
                <a:uFillTx/>
                <a:latin typeface="Raleway"/>
                <a:sym typeface="Raleway"/>
              </a:rPr>
              <a:t>• mọi chuỗi Pi ∈ P ánh xạ tới một nút v nào đó của T sao cho các ký tự trên đường đi từ gốc của T đến v chính xác là mỗi ký tự đánh vần Pi, và mỗi lá của T được ánh xạ tới một chuỗi nào đó trong P.</a:t>
            </a:r>
          </a:p>
          <a:p>
            <a:pPr marL="457200" marR="0" lvl="0" indent="-317500" algn="l" defTabSz="914400" rtl="0" eaLnBrk="1" fontAlgn="auto" latinLnBrk="0" hangingPunct="1">
              <a:lnSpc>
                <a:spcPct val="100000"/>
              </a:lnSpc>
              <a:spcBef>
                <a:spcPts val="0"/>
              </a:spcBef>
              <a:spcAft>
                <a:spcPts val="0"/>
              </a:spcAft>
              <a:buClr>
                <a:srgbClr val="160B2A"/>
              </a:buClr>
              <a:buSzPts val="1400"/>
              <a:buFont typeface="Raleway"/>
              <a:buChar char="●"/>
              <a:tabLst/>
              <a:defRPr/>
            </a:pPr>
            <a:endParaRPr kumimoji="0" lang="en-US" sz="1400" b="0" i="0" u="none" strike="noStrike" kern="0" cap="none" spc="0" normalizeH="0" baseline="0" noProof="0">
              <a:ln>
                <a:noFill/>
              </a:ln>
              <a:solidFill>
                <a:srgbClr val="160B2A"/>
              </a:solidFill>
              <a:effectLst/>
              <a:uLnTx/>
              <a:uFillTx/>
              <a:latin typeface="Raleway"/>
              <a:sym typeface="Raleway"/>
            </a:endParaRPr>
          </a:p>
        </p:txBody>
      </p:sp>
      <p:sp>
        <p:nvSpPr>
          <p:cNvPr id="37" name="Text Placeholder 4">
            <a:extLst>
              <a:ext uri="{FF2B5EF4-FFF2-40B4-BE49-F238E27FC236}">
                <a16:creationId xmlns:a16="http://schemas.microsoft.com/office/drawing/2014/main" id="{EC1C1F8B-8E95-793A-DD3F-C2BA031469CE}"/>
              </a:ext>
            </a:extLst>
          </p:cNvPr>
          <p:cNvSpPr txBox="1">
            <a:spLocks/>
          </p:cNvSpPr>
          <p:nvPr/>
        </p:nvSpPr>
        <p:spPr>
          <a:xfrm>
            <a:off x="59017" y="2798360"/>
            <a:ext cx="7892904" cy="251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100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1400"/>
              <a:buFont typeface="Raleway"/>
              <a:buChar char="■"/>
              <a:defRPr sz="1400" b="0" i="0" u="none" strike="noStrike" cap="none">
                <a:solidFill>
                  <a:schemeClr val="dk1"/>
                </a:solidFill>
                <a:latin typeface="Raleway"/>
                <a:ea typeface="Raleway"/>
                <a:cs typeface="Raleway"/>
                <a:sym typeface="Raleway"/>
              </a:defRPr>
            </a:lvl9pPr>
          </a:lstStyle>
          <a:p>
            <a:pPr marL="457200" marR="0" lvl="0" indent="-317500" algn="l" defTabSz="914400" rtl="0" eaLnBrk="1" fontAlgn="auto" latinLnBrk="0" hangingPunct="1">
              <a:lnSpc>
                <a:spcPct val="100000"/>
              </a:lnSpc>
              <a:spcBef>
                <a:spcPts val="0"/>
              </a:spcBef>
              <a:spcAft>
                <a:spcPts val="0"/>
              </a:spcAft>
              <a:buClr>
                <a:srgbClr val="160B2A"/>
              </a:buClr>
              <a:buSzPts val="1400"/>
              <a:buFont typeface="Raleway"/>
              <a:buChar char="●"/>
              <a:tabLst/>
              <a:defRPr/>
            </a:pPr>
            <a:r>
              <a:rPr lang="en-US" sz="2000" b="1">
                <a:solidFill>
                  <a:srgbClr val="160B2A"/>
                </a:solidFill>
              </a:rPr>
              <a:t>Chức năng</a:t>
            </a:r>
          </a:p>
          <a:p>
            <a:pPr marL="139700" indent="0">
              <a:buNone/>
            </a:pPr>
            <a:r>
              <a:rPr lang="en-US"/>
              <a:t>1.hàm goto ánh xạ một cặp (state, symbols) sang trạng thái khác hoặc thông báo "thất bại". Chức năng này được thể hiện bằng các cạnh liền nét;</a:t>
            </a:r>
          </a:p>
          <a:p>
            <a:pPr marL="482600" indent="-342900">
              <a:buAutoNum type="arabicPeriod"/>
            </a:pPr>
            <a:endParaRPr lang="en-US"/>
          </a:p>
          <a:p>
            <a:pPr marL="139700" indent="0">
              <a:buNone/>
            </a:pPr>
            <a:r>
              <a:rPr lang="en-US"/>
              <a:t>2. Hàm failure cho biết nút nào sẽ đi nếu có không có ký tự nào được khớp thêm, tức là khi hàm goto  trả về không thành công. Nó được thể hiện bằng các cạnh đứt nét trong hình ;</a:t>
            </a:r>
          </a:p>
          <a:p>
            <a:pPr marL="139700" indent="0">
              <a:buNone/>
            </a:pPr>
            <a:endParaRPr lang="en-US"/>
          </a:p>
          <a:p>
            <a:pPr marL="139700" indent="0">
              <a:buNone/>
            </a:pPr>
            <a:r>
              <a:rPr lang="en-US"/>
              <a:t>3. hàm đầu ra được ký hiệu là Oi cho nút i. Nó là một tập hợp các chỉ mục cho biết khi nào đạt tới nút i và với mỗi chỉ mục j ∈ Oi, </a:t>
            </a:r>
            <a:r>
              <a:rPr lang="en-US" b="1"/>
              <a:t>chuỗi Pj được so khớp</a:t>
            </a:r>
            <a:r>
              <a:rPr lang="en-US"/>
              <a:t>.</a:t>
            </a:r>
          </a:p>
          <a:p>
            <a:pPr marL="457200" marR="0" lvl="0" indent="-317500" algn="l" defTabSz="914400" rtl="0" eaLnBrk="1" fontAlgn="auto" latinLnBrk="0" hangingPunct="1">
              <a:lnSpc>
                <a:spcPct val="100000"/>
              </a:lnSpc>
              <a:spcBef>
                <a:spcPts val="0"/>
              </a:spcBef>
              <a:spcAft>
                <a:spcPts val="0"/>
              </a:spcAft>
              <a:buClr>
                <a:srgbClr val="160B2A"/>
              </a:buClr>
              <a:buSzPts val="1400"/>
              <a:buFont typeface="Raleway"/>
              <a:buChar char="●"/>
              <a:tabLst/>
              <a:defRPr/>
            </a:pPr>
            <a:endParaRPr kumimoji="0" lang="en-US" sz="1400" b="0" i="0" u="none" strike="noStrike" kern="0" cap="none" spc="0" normalizeH="0" baseline="0" noProof="0">
              <a:ln>
                <a:noFill/>
              </a:ln>
              <a:solidFill>
                <a:srgbClr val="160B2A"/>
              </a:solidFill>
              <a:effectLst/>
              <a:uLnTx/>
              <a:uFillTx/>
              <a:latin typeface="Raleway"/>
              <a:sym typeface="Raleway"/>
            </a:endParaRPr>
          </a:p>
        </p:txBody>
      </p:sp>
      <p:pic>
        <p:nvPicPr>
          <p:cNvPr id="4" name="Audio 3">
            <a:hlinkClick r:id="" action="ppaction://media"/>
            <a:extLst>
              <a:ext uri="{FF2B5EF4-FFF2-40B4-BE49-F238E27FC236}">
                <a16:creationId xmlns:a16="http://schemas.microsoft.com/office/drawing/2014/main" id="{8D50621E-5701-42C4-B78C-3C5F6B44FF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949868492"/>
      </p:ext>
    </p:extLst>
  </p:cSld>
  <p:clrMapOvr>
    <a:masterClrMapping/>
  </p:clrMapOvr>
  <mc:AlternateContent xmlns:mc="http://schemas.openxmlformats.org/markup-compatibility/2006" xmlns:p14="http://schemas.microsoft.com/office/powerpoint/2010/main">
    <mc:Choice Requires="p14">
      <p:transition spd="slow" p14:dur="2000" advTm="149167"/>
    </mc:Choice>
    <mc:Fallback xmlns="">
      <p:transition spd="slow" advTm="14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1785;p74"/>
          <p:cNvSpPr txBox="1">
            <a:spLocks/>
          </p:cNvSpPr>
          <p:nvPr/>
        </p:nvSpPr>
        <p:spPr>
          <a:xfrm>
            <a:off x="143463" y="131135"/>
            <a:ext cx="3401493"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lang="en-US" sz="1800">
                <a:solidFill>
                  <a:srgbClr val="9072D4"/>
                </a:solidFill>
              </a:rPr>
              <a:t>Build</a:t>
            </a:r>
            <a:r>
              <a:rPr kumimoji="0" lang="en-US" sz="1800" b="0" i="0" u="none" strike="noStrike" kern="0" cap="none" spc="0" normalizeH="0" baseline="0" noProof="0">
                <a:ln>
                  <a:noFill/>
                </a:ln>
                <a:solidFill>
                  <a:srgbClr val="9072D4"/>
                </a:solidFill>
                <a:effectLst/>
                <a:uLnTx/>
                <a:uFillTx/>
                <a:latin typeface="Raleway Black"/>
                <a:sym typeface="Raleway Black"/>
              </a:rPr>
              <a:t> tree</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3" name="Picture 2"/>
          <p:cNvPicPr>
            <a:picLocks noChangeAspect="1"/>
          </p:cNvPicPr>
          <p:nvPr/>
        </p:nvPicPr>
        <p:blipFill>
          <a:blip r:embed="rId5"/>
          <a:stretch>
            <a:fillRect/>
          </a:stretch>
        </p:blipFill>
        <p:spPr>
          <a:xfrm>
            <a:off x="1764069" y="723335"/>
            <a:ext cx="5349381" cy="4010521"/>
          </a:xfrm>
          <a:prstGeom prst="rect">
            <a:avLst/>
          </a:prstGeom>
        </p:spPr>
      </p:pic>
      <p:pic>
        <p:nvPicPr>
          <p:cNvPr id="7" name="Audio 6">
            <a:hlinkClick r:id="" action="ppaction://media"/>
            <a:extLst>
              <a:ext uri="{FF2B5EF4-FFF2-40B4-BE49-F238E27FC236}">
                <a16:creationId xmlns:a16="http://schemas.microsoft.com/office/drawing/2014/main" id="{3C811D7A-963E-4629-BCC7-32426471D2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913209994"/>
      </p:ext>
    </p:extLst>
  </p:cSld>
  <p:clrMapOvr>
    <a:masterClrMapping/>
  </p:clrMapOvr>
  <mc:AlternateContent xmlns:mc="http://schemas.openxmlformats.org/markup-compatibility/2006" xmlns:p14="http://schemas.microsoft.com/office/powerpoint/2010/main">
    <mc:Choice Requires="p14">
      <p:transition spd="slow" p14:dur="2000" advTm="80041"/>
    </mc:Choice>
    <mc:Fallback xmlns="">
      <p:transition spd="slow" advTm="80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grpSp>
        <p:nvGrpSpPr>
          <p:cNvPr id="127" name="Google Shape;847;p49"/>
          <p:cNvGrpSpPr/>
          <p:nvPr/>
        </p:nvGrpSpPr>
        <p:grpSpPr>
          <a:xfrm>
            <a:off x="8530316" y="4019319"/>
            <a:ext cx="514979" cy="1105924"/>
            <a:chOff x="1099275" y="1605125"/>
            <a:chExt cx="583050" cy="1186125"/>
          </a:xfrm>
        </p:grpSpPr>
        <p:sp>
          <p:nvSpPr>
            <p:cNvPr id="128" name="Google Shape;848;p49"/>
            <p:cNvSpPr/>
            <p:nvPr/>
          </p:nvSpPr>
          <p:spPr>
            <a:xfrm>
              <a:off x="1099275" y="1868700"/>
              <a:ext cx="85100" cy="93075"/>
            </a:xfrm>
            <a:custGeom>
              <a:avLst/>
              <a:gdLst/>
              <a:ahLst/>
              <a:cxnLst/>
              <a:rect l="l" t="t" r="r" b="b"/>
              <a:pathLst>
                <a:path w="3404" h="3723" extrusionOk="0">
                  <a:moveTo>
                    <a:pt x="2106" y="0"/>
                  </a:moveTo>
                  <a:cubicBezTo>
                    <a:pt x="2089" y="0"/>
                    <a:pt x="2071" y="2"/>
                    <a:pt x="2053" y="4"/>
                  </a:cubicBezTo>
                  <a:cubicBezTo>
                    <a:pt x="1700" y="55"/>
                    <a:pt x="1788" y="617"/>
                    <a:pt x="1983" y="956"/>
                  </a:cubicBezTo>
                  <a:cubicBezTo>
                    <a:pt x="1404" y="647"/>
                    <a:pt x="802" y="367"/>
                    <a:pt x="501" y="367"/>
                  </a:cubicBezTo>
                  <a:cubicBezTo>
                    <a:pt x="440" y="367"/>
                    <a:pt x="392" y="378"/>
                    <a:pt x="358" y="403"/>
                  </a:cubicBezTo>
                  <a:cubicBezTo>
                    <a:pt x="177" y="533"/>
                    <a:pt x="340" y="714"/>
                    <a:pt x="340" y="714"/>
                  </a:cubicBezTo>
                  <a:cubicBezTo>
                    <a:pt x="340" y="714"/>
                    <a:pt x="168" y="714"/>
                    <a:pt x="126" y="877"/>
                  </a:cubicBezTo>
                  <a:cubicBezTo>
                    <a:pt x="89" y="1039"/>
                    <a:pt x="298" y="1220"/>
                    <a:pt x="298" y="1220"/>
                  </a:cubicBezTo>
                  <a:cubicBezTo>
                    <a:pt x="298" y="1220"/>
                    <a:pt x="284" y="1217"/>
                    <a:pt x="264" y="1217"/>
                  </a:cubicBezTo>
                  <a:cubicBezTo>
                    <a:pt x="214" y="1217"/>
                    <a:pt x="125" y="1237"/>
                    <a:pt x="89" y="1378"/>
                  </a:cubicBezTo>
                  <a:cubicBezTo>
                    <a:pt x="1" y="1712"/>
                    <a:pt x="1839" y="3722"/>
                    <a:pt x="1839" y="3722"/>
                  </a:cubicBezTo>
                  <a:lnTo>
                    <a:pt x="3403" y="1782"/>
                  </a:lnTo>
                  <a:cubicBezTo>
                    <a:pt x="3403" y="1782"/>
                    <a:pt x="2870" y="1165"/>
                    <a:pt x="2642" y="798"/>
                  </a:cubicBezTo>
                  <a:cubicBezTo>
                    <a:pt x="2430" y="445"/>
                    <a:pt x="2424" y="0"/>
                    <a:pt x="210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849;p49"/>
            <p:cNvSpPr/>
            <p:nvPr/>
          </p:nvSpPr>
          <p:spPr>
            <a:xfrm>
              <a:off x="1107050" y="1884225"/>
              <a:ext cx="27775" cy="17200"/>
            </a:xfrm>
            <a:custGeom>
              <a:avLst/>
              <a:gdLst/>
              <a:ahLst/>
              <a:cxnLst/>
              <a:rect l="l" t="t" r="r" b="b"/>
              <a:pathLst>
                <a:path w="1111" h="688" extrusionOk="0">
                  <a:moveTo>
                    <a:pt x="57" y="0"/>
                  </a:moveTo>
                  <a:lnTo>
                    <a:pt x="1" y="186"/>
                  </a:lnTo>
                  <a:cubicBezTo>
                    <a:pt x="6" y="191"/>
                    <a:pt x="488" y="335"/>
                    <a:pt x="999" y="687"/>
                  </a:cubicBezTo>
                  <a:lnTo>
                    <a:pt x="1110" y="530"/>
                  </a:lnTo>
                  <a:cubicBezTo>
                    <a:pt x="572" y="158"/>
                    <a:pt x="75" y="10"/>
                    <a:pt x="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850;p49"/>
            <p:cNvSpPr/>
            <p:nvPr/>
          </p:nvSpPr>
          <p:spPr>
            <a:xfrm>
              <a:off x="1149425" y="1899425"/>
              <a:ext cx="9525" cy="23475"/>
            </a:xfrm>
            <a:custGeom>
              <a:avLst/>
              <a:gdLst/>
              <a:ahLst/>
              <a:cxnLst/>
              <a:rect l="l" t="t" r="r" b="b"/>
              <a:pathLst>
                <a:path w="381" h="939" extrusionOk="0">
                  <a:moveTo>
                    <a:pt x="144" y="1"/>
                  </a:moveTo>
                  <a:lnTo>
                    <a:pt x="144" y="1"/>
                  </a:lnTo>
                  <a:cubicBezTo>
                    <a:pt x="0" y="298"/>
                    <a:pt x="33" y="674"/>
                    <a:pt x="223" y="938"/>
                  </a:cubicBezTo>
                  <a:lnTo>
                    <a:pt x="381" y="822"/>
                  </a:lnTo>
                  <a:cubicBezTo>
                    <a:pt x="228" y="613"/>
                    <a:pt x="204" y="321"/>
                    <a:pt x="320" y="89"/>
                  </a:cubicBezTo>
                  <a:lnTo>
                    <a:pt x="14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851;p49"/>
            <p:cNvSpPr/>
            <p:nvPr/>
          </p:nvSpPr>
          <p:spPr>
            <a:xfrm>
              <a:off x="1399250" y="1743000"/>
              <a:ext cx="89750" cy="124875"/>
            </a:xfrm>
            <a:custGeom>
              <a:avLst/>
              <a:gdLst/>
              <a:ahLst/>
              <a:cxnLst/>
              <a:rect l="l" t="t" r="r" b="b"/>
              <a:pathLst>
                <a:path w="3590" h="4995" extrusionOk="0">
                  <a:moveTo>
                    <a:pt x="2981" y="0"/>
                  </a:moveTo>
                  <a:lnTo>
                    <a:pt x="716" y="1430"/>
                  </a:lnTo>
                  <a:lnTo>
                    <a:pt x="405" y="3756"/>
                  </a:lnTo>
                  <a:lnTo>
                    <a:pt x="1" y="4740"/>
                  </a:lnTo>
                  <a:lnTo>
                    <a:pt x="3246" y="4995"/>
                  </a:lnTo>
                  <a:lnTo>
                    <a:pt x="3589" y="3718"/>
                  </a:lnTo>
                  <a:lnTo>
                    <a:pt x="2981"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852;p49"/>
            <p:cNvSpPr/>
            <p:nvPr/>
          </p:nvSpPr>
          <p:spPr>
            <a:xfrm>
              <a:off x="1368975" y="1644325"/>
              <a:ext cx="117575" cy="153075"/>
            </a:xfrm>
            <a:custGeom>
              <a:avLst/>
              <a:gdLst/>
              <a:ahLst/>
              <a:cxnLst/>
              <a:rect l="l" t="t" r="r" b="b"/>
              <a:pathLst>
                <a:path w="4703" h="6123" extrusionOk="0">
                  <a:moveTo>
                    <a:pt x="2316" y="0"/>
                  </a:moveTo>
                  <a:cubicBezTo>
                    <a:pt x="2262" y="0"/>
                    <a:pt x="2208" y="4"/>
                    <a:pt x="2154" y="11"/>
                  </a:cubicBezTo>
                  <a:cubicBezTo>
                    <a:pt x="2117" y="16"/>
                    <a:pt x="2080" y="20"/>
                    <a:pt x="2048" y="25"/>
                  </a:cubicBezTo>
                  <a:cubicBezTo>
                    <a:pt x="2001" y="34"/>
                    <a:pt x="1959" y="44"/>
                    <a:pt x="1913" y="58"/>
                  </a:cubicBezTo>
                  <a:cubicBezTo>
                    <a:pt x="1820" y="85"/>
                    <a:pt x="1732" y="118"/>
                    <a:pt x="1644" y="164"/>
                  </a:cubicBezTo>
                  <a:cubicBezTo>
                    <a:pt x="1268" y="355"/>
                    <a:pt x="957" y="707"/>
                    <a:pt x="725" y="1144"/>
                  </a:cubicBezTo>
                  <a:cubicBezTo>
                    <a:pt x="701" y="1186"/>
                    <a:pt x="678" y="1227"/>
                    <a:pt x="660" y="1269"/>
                  </a:cubicBezTo>
                  <a:cubicBezTo>
                    <a:pt x="641" y="1302"/>
                    <a:pt x="627" y="1334"/>
                    <a:pt x="613" y="1367"/>
                  </a:cubicBezTo>
                  <a:cubicBezTo>
                    <a:pt x="590" y="1418"/>
                    <a:pt x="571" y="1464"/>
                    <a:pt x="548" y="1510"/>
                  </a:cubicBezTo>
                  <a:cubicBezTo>
                    <a:pt x="544" y="1524"/>
                    <a:pt x="539" y="1538"/>
                    <a:pt x="534" y="1548"/>
                  </a:cubicBezTo>
                  <a:lnTo>
                    <a:pt x="525" y="1571"/>
                  </a:lnTo>
                  <a:cubicBezTo>
                    <a:pt x="511" y="1613"/>
                    <a:pt x="497" y="1654"/>
                    <a:pt x="479" y="1696"/>
                  </a:cubicBezTo>
                  <a:cubicBezTo>
                    <a:pt x="469" y="1729"/>
                    <a:pt x="455" y="1761"/>
                    <a:pt x="446" y="1798"/>
                  </a:cubicBezTo>
                  <a:cubicBezTo>
                    <a:pt x="0" y="3126"/>
                    <a:pt x="93" y="4829"/>
                    <a:pt x="776" y="5535"/>
                  </a:cubicBezTo>
                  <a:cubicBezTo>
                    <a:pt x="1207" y="5977"/>
                    <a:pt x="1656" y="6123"/>
                    <a:pt x="2061" y="6123"/>
                  </a:cubicBezTo>
                  <a:cubicBezTo>
                    <a:pt x="2843" y="6123"/>
                    <a:pt x="3459" y="5581"/>
                    <a:pt x="3459" y="5581"/>
                  </a:cubicBezTo>
                  <a:lnTo>
                    <a:pt x="4633" y="3084"/>
                  </a:lnTo>
                  <a:lnTo>
                    <a:pt x="4698" y="2949"/>
                  </a:lnTo>
                  <a:lnTo>
                    <a:pt x="4698" y="2940"/>
                  </a:lnTo>
                  <a:cubicBezTo>
                    <a:pt x="4698" y="2931"/>
                    <a:pt x="4698" y="2903"/>
                    <a:pt x="4698" y="2871"/>
                  </a:cubicBezTo>
                  <a:cubicBezTo>
                    <a:pt x="4703" y="2843"/>
                    <a:pt x="4703" y="2815"/>
                    <a:pt x="4703" y="2778"/>
                  </a:cubicBezTo>
                  <a:lnTo>
                    <a:pt x="4703" y="2741"/>
                  </a:lnTo>
                  <a:lnTo>
                    <a:pt x="4703" y="2722"/>
                  </a:lnTo>
                  <a:cubicBezTo>
                    <a:pt x="4693" y="2346"/>
                    <a:pt x="4624" y="1580"/>
                    <a:pt x="4201" y="958"/>
                  </a:cubicBezTo>
                  <a:cubicBezTo>
                    <a:pt x="3876" y="480"/>
                    <a:pt x="3347" y="81"/>
                    <a:pt x="2479" y="7"/>
                  </a:cubicBezTo>
                  <a:lnTo>
                    <a:pt x="2451" y="7"/>
                  </a:lnTo>
                  <a:cubicBezTo>
                    <a:pt x="2405" y="2"/>
                    <a:pt x="2360" y="0"/>
                    <a:pt x="2316"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853;p49"/>
            <p:cNvSpPr/>
            <p:nvPr/>
          </p:nvSpPr>
          <p:spPr>
            <a:xfrm>
              <a:off x="1399600" y="1713650"/>
              <a:ext cx="9325" cy="34950"/>
            </a:xfrm>
            <a:custGeom>
              <a:avLst/>
              <a:gdLst/>
              <a:ahLst/>
              <a:cxnLst/>
              <a:rect l="l" t="t" r="r" b="b"/>
              <a:pathLst>
                <a:path w="373" h="1398" extrusionOk="0">
                  <a:moveTo>
                    <a:pt x="182" y="0"/>
                  </a:moveTo>
                  <a:lnTo>
                    <a:pt x="15" y="1026"/>
                  </a:lnTo>
                  <a:cubicBezTo>
                    <a:pt x="1" y="1114"/>
                    <a:pt x="24" y="1202"/>
                    <a:pt x="80" y="1272"/>
                  </a:cubicBezTo>
                  <a:cubicBezTo>
                    <a:pt x="136" y="1346"/>
                    <a:pt x="219" y="1388"/>
                    <a:pt x="307" y="1397"/>
                  </a:cubicBezTo>
                  <a:lnTo>
                    <a:pt x="312" y="1393"/>
                  </a:lnTo>
                  <a:lnTo>
                    <a:pt x="326" y="1202"/>
                  </a:lnTo>
                  <a:cubicBezTo>
                    <a:pt x="289" y="1198"/>
                    <a:pt x="256" y="1184"/>
                    <a:pt x="233" y="1156"/>
                  </a:cubicBezTo>
                  <a:cubicBezTo>
                    <a:pt x="210" y="1123"/>
                    <a:pt x="201" y="1091"/>
                    <a:pt x="210" y="1054"/>
                  </a:cubicBezTo>
                  <a:lnTo>
                    <a:pt x="372" y="28"/>
                  </a:lnTo>
                  <a:lnTo>
                    <a:pt x="18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854;p49"/>
            <p:cNvSpPr/>
            <p:nvPr/>
          </p:nvSpPr>
          <p:spPr>
            <a:xfrm>
              <a:off x="1425375" y="1714675"/>
              <a:ext cx="5350" cy="7125"/>
            </a:xfrm>
            <a:custGeom>
              <a:avLst/>
              <a:gdLst/>
              <a:ahLst/>
              <a:cxnLst/>
              <a:rect l="l" t="t" r="r" b="b"/>
              <a:pathLst>
                <a:path w="214" h="285" extrusionOk="0">
                  <a:moveTo>
                    <a:pt x="110" y="1"/>
                  </a:moveTo>
                  <a:cubicBezTo>
                    <a:pt x="57" y="1"/>
                    <a:pt x="14" y="59"/>
                    <a:pt x="5" y="131"/>
                  </a:cubicBezTo>
                  <a:cubicBezTo>
                    <a:pt x="0" y="210"/>
                    <a:pt x="42" y="279"/>
                    <a:pt x="98" y="284"/>
                  </a:cubicBezTo>
                  <a:cubicBezTo>
                    <a:pt x="100" y="284"/>
                    <a:pt x="102" y="284"/>
                    <a:pt x="104" y="284"/>
                  </a:cubicBezTo>
                  <a:cubicBezTo>
                    <a:pt x="157" y="284"/>
                    <a:pt x="200" y="225"/>
                    <a:pt x="209" y="149"/>
                  </a:cubicBezTo>
                  <a:cubicBezTo>
                    <a:pt x="214" y="70"/>
                    <a:pt x="172" y="1"/>
                    <a:pt x="116" y="1"/>
                  </a:cubicBezTo>
                  <a:cubicBezTo>
                    <a:pt x="114" y="1"/>
                    <a:pt x="112" y="1"/>
                    <a:pt x="1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855;p49"/>
            <p:cNvSpPr/>
            <p:nvPr/>
          </p:nvSpPr>
          <p:spPr>
            <a:xfrm>
              <a:off x="1386850" y="1711550"/>
              <a:ext cx="5475" cy="7225"/>
            </a:xfrm>
            <a:custGeom>
              <a:avLst/>
              <a:gdLst/>
              <a:ahLst/>
              <a:cxnLst/>
              <a:rect l="l" t="t" r="r" b="b"/>
              <a:pathLst>
                <a:path w="219" h="289" extrusionOk="0">
                  <a:moveTo>
                    <a:pt x="121" y="0"/>
                  </a:moveTo>
                  <a:cubicBezTo>
                    <a:pt x="65" y="0"/>
                    <a:pt x="14" y="56"/>
                    <a:pt x="10" y="135"/>
                  </a:cubicBezTo>
                  <a:cubicBezTo>
                    <a:pt x="0" y="214"/>
                    <a:pt x="42" y="284"/>
                    <a:pt x="98" y="288"/>
                  </a:cubicBezTo>
                  <a:cubicBezTo>
                    <a:pt x="153" y="288"/>
                    <a:pt x="205" y="233"/>
                    <a:pt x="209" y="154"/>
                  </a:cubicBezTo>
                  <a:cubicBezTo>
                    <a:pt x="218" y="75"/>
                    <a:pt x="177" y="5"/>
                    <a:pt x="1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856;p49"/>
            <p:cNvSpPr/>
            <p:nvPr/>
          </p:nvSpPr>
          <p:spPr>
            <a:xfrm>
              <a:off x="1419800" y="1700300"/>
              <a:ext cx="20100" cy="6975"/>
            </a:xfrm>
            <a:custGeom>
              <a:avLst/>
              <a:gdLst/>
              <a:ahLst/>
              <a:cxnLst/>
              <a:rect l="l" t="t" r="r" b="b"/>
              <a:pathLst>
                <a:path w="804" h="279" extrusionOk="0">
                  <a:moveTo>
                    <a:pt x="233" y="0"/>
                  </a:moveTo>
                  <a:cubicBezTo>
                    <a:pt x="168" y="0"/>
                    <a:pt x="1" y="14"/>
                    <a:pt x="33" y="102"/>
                  </a:cubicBezTo>
                  <a:cubicBezTo>
                    <a:pt x="47" y="144"/>
                    <a:pt x="103" y="172"/>
                    <a:pt x="158" y="191"/>
                  </a:cubicBezTo>
                  <a:cubicBezTo>
                    <a:pt x="307" y="251"/>
                    <a:pt x="469" y="279"/>
                    <a:pt x="627" y="279"/>
                  </a:cubicBezTo>
                  <a:cubicBezTo>
                    <a:pt x="697" y="279"/>
                    <a:pt x="780" y="265"/>
                    <a:pt x="794" y="218"/>
                  </a:cubicBezTo>
                  <a:cubicBezTo>
                    <a:pt x="804" y="186"/>
                    <a:pt x="780" y="153"/>
                    <a:pt x="748" y="130"/>
                  </a:cubicBezTo>
                  <a:cubicBezTo>
                    <a:pt x="715" y="102"/>
                    <a:pt x="674" y="88"/>
                    <a:pt x="632" y="70"/>
                  </a:cubicBezTo>
                  <a:lnTo>
                    <a:pt x="627" y="70"/>
                  </a:lnTo>
                  <a:cubicBezTo>
                    <a:pt x="507" y="28"/>
                    <a:pt x="367" y="0"/>
                    <a:pt x="2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857;p49"/>
            <p:cNvSpPr/>
            <p:nvPr/>
          </p:nvSpPr>
          <p:spPr>
            <a:xfrm>
              <a:off x="1381400" y="1697450"/>
              <a:ext cx="17875" cy="5550"/>
            </a:xfrm>
            <a:custGeom>
              <a:avLst/>
              <a:gdLst/>
              <a:ahLst/>
              <a:cxnLst/>
              <a:rect l="l" t="t" r="r" b="b"/>
              <a:pathLst>
                <a:path w="715" h="222" extrusionOk="0">
                  <a:moveTo>
                    <a:pt x="354" y="0"/>
                  </a:moveTo>
                  <a:cubicBezTo>
                    <a:pt x="302" y="0"/>
                    <a:pt x="251" y="4"/>
                    <a:pt x="200" y="12"/>
                  </a:cubicBezTo>
                  <a:cubicBezTo>
                    <a:pt x="139" y="21"/>
                    <a:pt x="0" y="59"/>
                    <a:pt x="37" y="137"/>
                  </a:cubicBezTo>
                  <a:cubicBezTo>
                    <a:pt x="51" y="170"/>
                    <a:pt x="107" y="184"/>
                    <a:pt x="153" y="198"/>
                  </a:cubicBezTo>
                  <a:cubicBezTo>
                    <a:pt x="226" y="213"/>
                    <a:pt x="303" y="221"/>
                    <a:pt x="380" y="221"/>
                  </a:cubicBezTo>
                  <a:cubicBezTo>
                    <a:pt x="445" y="221"/>
                    <a:pt x="509" y="215"/>
                    <a:pt x="571" y="202"/>
                  </a:cubicBezTo>
                  <a:cubicBezTo>
                    <a:pt x="631" y="193"/>
                    <a:pt x="706" y="170"/>
                    <a:pt x="710" y="124"/>
                  </a:cubicBezTo>
                  <a:cubicBezTo>
                    <a:pt x="715" y="96"/>
                    <a:pt x="692" y="68"/>
                    <a:pt x="659" y="49"/>
                  </a:cubicBezTo>
                  <a:cubicBezTo>
                    <a:pt x="631" y="31"/>
                    <a:pt x="590" y="21"/>
                    <a:pt x="553" y="17"/>
                  </a:cubicBezTo>
                  <a:cubicBezTo>
                    <a:pt x="487" y="6"/>
                    <a:pt x="421" y="0"/>
                    <a:pt x="3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858;p49"/>
            <p:cNvSpPr/>
            <p:nvPr/>
          </p:nvSpPr>
          <p:spPr>
            <a:xfrm>
              <a:off x="1413525" y="1749725"/>
              <a:ext cx="15475" cy="8550"/>
            </a:xfrm>
            <a:custGeom>
              <a:avLst/>
              <a:gdLst/>
              <a:ahLst/>
              <a:cxnLst/>
              <a:rect l="l" t="t" r="r" b="b"/>
              <a:pathLst>
                <a:path w="619" h="342" extrusionOk="0">
                  <a:moveTo>
                    <a:pt x="595" y="1"/>
                  </a:moveTo>
                  <a:lnTo>
                    <a:pt x="1" y="80"/>
                  </a:lnTo>
                  <a:cubicBezTo>
                    <a:pt x="18" y="231"/>
                    <a:pt x="152" y="341"/>
                    <a:pt x="301" y="341"/>
                  </a:cubicBezTo>
                  <a:cubicBezTo>
                    <a:pt x="312" y="341"/>
                    <a:pt x="324" y="341"/>
                    <a:pt x="335" y="339"/>
                  </a:cubicBezTo>
                  <a:cubicBezTo>
                    <a:pt x="502" y="316"/>
                    <a:pt x="618" y="168"/>
                    <a:pt x="5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859;p49"/>
            <p:cNvSpPr/>
            <p:nvPr/>
          </p:nvSpPr>
          <p:spPr>
            <a:xfrm>
              <a:off x="1123075" y="1836300"/>
              <a:ext cx="485675" cy="265300"/>
            </a:xfrm>
            <a:custGeom>
              <a:avLst/>
              <a:gdLst/>
              <a:ahLst/>
              <a:cxnLst/>
              <a:rect l="l" t="t" r="r" b="b"/>
              <a:pathLst>
                <a:path w="19427" h="10612" extrusionOk="0">
                  <a:moveTo>
                    <a:pt x="14627" y="0"/>
                  </a:moveTo>
                  <a:cubicBezTo>
                    <a:pt x="14627" y="0"/>
                    <a:pt x="13615" y="822"/>
                    <a:pt x="12669" y="822"/>
                  </a:cubicBezTo>
                  <a:cubicBezTo>
                    <a:pt x="12207" y="822"/>
                    <a:pt x="11761" y="626"/>
                    <a:pt x="11456" y="42"/>
                  </a:cubicBezTo>
                  <a:cubicBezTo>
                    <a:pt x="11456" y="42"/>
                    <a:pt x="9442" y="195"/>
                    <a:pt x="8899" y="854"/>
                  </a:cubicBezTo>
                  <a:cubicBezTo>
                    <a:pt x="8360" y="1509"/>
                    <a:pt x="6309" y="4837"/>
                    <a:pt x="6309" y="4837"/>
                  </a:cubicBezTo>
                  <a:lnTo>
                    <a:pt x="2748" y="2558"/>
                  </a:lnTo>
                  <a:lnTo>
                    <a:pt x="0" y="5227"/>
                  </a:lnTo>
                  <a:cubicBezTo>
                    <a:pt x="0" y="5227"/>
                    <a:pt x="3865" y="10612"/>
                    <a:pt x="7215" y="10612"/>
                  </a:cubicBezTo>
                  <a:cubicBezTo>
                    <a:pt x="7274" y="10612"/>
                    <a:pt x="7332" y="10610"/>
                    <a:pt x="7390" y="10607"/>
                  </a:cubicBezTo>
                  <a:cubicBezTo>
                    <a:pt x="7859" y="10579"/>
                    <a:pt x="8309" y="10514"/>
                    <a:pt x="8736" y="10421"/>
                  </a:cubicBezTo>
                  <a:cubicBezTo>
                    <a:pt x="9020" y="10361"/>
                    <a:pt x="9289" y="10287"/>
                    <a:pt x="9549" y="10203"/>
                  </a:cubicBezTo>
                  <a:cubicBezTo>
                    <a:pt x="11712" y="9525"/>
                    <a:pt x="13081" y="8244"/>
                    <a:pt x="13081" y="8244"/>
                  </a:cubicBezTo>
                  <a:lnTo>
                    <a:pt x="19426" y="8244"/>
                  </a:lnTo>
                  <a:lnTo>
                    <a:pt x="1462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860;p49"/>
            <p:cNvSpPr/>
            <p:nvPr/>
          </p:nvSpPr>
          <p:spPr>
            <a:xfrm>
              <a:off x="14549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73"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861;p49"/>
            <p:cNvSpPr/>
            <p:nvPr/>
          </p:nvSpPr>
          <p:spPr>
            <a:xfrm>
              <a:off x="1237275" y="2690625"/>
              <a:ext cx="191825" cy="100625"/>
            </a:xfrm>
            <a:custGeom>
              <a:avLst/>
              <a:gdLst/>
              <a:ahLst/>
              <a:cxnLst/>
              <a:rect l="l" t="t" r="r" b="b"/>
              <a:pathLst>
                <a:path w="7673" h="4025" extrusionOk="0">
                  <a:moveTo>
                    <a:pt x="7093" y="0"/>
                  </a:moveTo>
                  <a:lnTo>
                    <a:pt x="4127" y="65"/>
                  </a:lnTo>
                  <a:cubicBezTo>
                    <a:pt x="4122" y="659"/>
                    <a:pt x="3867" y="1244"/>
                    <a:pt x="3454" y="1611"/>
                  </a:cubicBezTo>
                  <a:cubicBezTo>
                    <a:pt x="3068" y="1950"/>
                    <a:pt x="2586" y="2089"/>
                    <a:pt x="2112" y="2205"/>
                  </a:cubicBezTo>
                  <a:cubicBezTo>
                    <a:pt x="1639" y="2321"/>
                    <a:pt x="1156" y="2423"/>
                    <a:pt x="738" y="2702"/>
                  </a:cubicBezTo>
                  <a:cubicBezTo>
                    <a:pt x="320" y="2980"/>
                    <a:pt x="0" y="3477"/>
                    <a:pt x="19" y="4025"/>
                  </a:cubicBezTo>
                  <a:lnTo>
                    <a:pt x="7673" y="4025"/>
                  </a:lnTo>
                  <a:lnTo>
                    <a:pt x="709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862;p49"/>
            <p:cNvSpPr/>
            <p:nvPr/>
          </p:nvSpPr>
          <p:spPr>
            <a:xfrm>
              <a:off x="1341475" y="1982400"/>
              <a:ext cx="20325" cy="114450"/>
            </a:xfrm>
            <a:custGeom>
              <a:avLst/>
              <a:gdLst/>
              <a:ahLst/>
              <a:cxnLst/>
              <a:rect l="l" t="t" r="r" b="b"/>
              <a:pathLst>
                <a:path w="813" h="4578" extrusionOk="0">
                  <a:moveTo>
                    <a:pt x="632" y="0"/>
                  </a:moveTo>
                  <a:lnTo>
                    <a:pt x="0" y="4577"/>
                  </a:lnTo>
                  <a:cubicBezTo>
                    <a:pt x="284" y="4517"/>
                    <a:pt x="553" y="4443"/>
                    <a:pt x="813" y="4359"/>
                  </a:cubicBezTo>
                  <a:lnTo>
                    <a:pt x="632" y="0"/>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863;p49"/>
            <p:cNvSpPr/>
            <p:nvPr/>
          </p:nvSpPr>
          <p:spPr>
            <a:xfrm>
              <a:off x="1275900" y="2079175"/>
              <a:ext cx="385075" cy="621225"/>
            </a:xfrm>
            <a:custGeom>
              <a:avLst/>
              <a:gdLst/>
              <a:ahLst/>
              <a:cxnLst/>
              <a:rect l="l" t="t" r="r" b="b"/>
              <a:pathLst>
                <a:path w="15403" h="24849" extrusionOk="0">
                  <a:moveTo>
                    <a:pt x="3250" y="1"/>
                  </a:moveTo>
                  <a:lnTo>
                    <a:pt x="1" y="24843"/>
                  </a:lnTo>
                  <a:lnTo>
                    <a:pt x="6504" y="24843"/>
                  </a:lnTo>
                  <a:lnTo>
                    <a:pt x="7144" y="18916"/>
                  </a:lnTo>
                  <a:lnTo>
                    <a:pt x="7576" y="14891"/>
                  </a:lnTo>
                  <a:lnTo>
                    <a:pt x="7581" y="14942"/>
                  </a:lnTo>
                  <a:lnTo>
                    <a:pt x="8593" y="24848"/>
                  </a:lnTo>
                  <a:lnTo>
                    <a:pt x="15402" y="24848"/>
                  </a:lnTo>
                  <a:lnTo>
                    <a:pt x="15402" y="24843"/>
                  </a:lnTo>
                  <a:cubicBezTo>
                    <a:pt x="15402" y="24843"/>
                    <a:pt x="14530" y="11387"/>
                    <a:pt x="12506" y="4099"/>
                  </a:cubicBezTo>
                  <a:cubicBezTo>
                    <a:pt x="11977" y="2196"/>
                    <a:pt x="11373" y="711"/>
                    <a:pt x="106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864;p49"/>
            <p:cNvSpPr/>
            <p:nvPr/>
          </p:nvSpPr>
          <p:spPr>
            <a:xfrm>
              <a:off x="1441375" y="2234550"/>
              <a:ext cx="23950" cy="317525"/>
            </a:xfrm>
            <a:custGeom>
              <a:avLst/>
              <a:gdLst/>
              <a:ahLst/>
              <a:cxnLst/>
              <a:rect l="l" t="t" r="r" b="b"/>
              <a:pathLst>
                <a:path w="958" h="12701" extrusionOk="0">
                  <a:moveTo>
                    <a:pt x="1" y="1"/>
                  </a:moveTo>
                  <a:lnTo>
                    <a:pt x="525" y="12701"/>
                  </a:lnTo>
                  <a:lnTo>
                    <a:pt x="957" y="8676"/>
                  </a:lnTo>
                  <a:lnTo>
                    <a:pt x="1"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865;p49"/>
            <p:cNvSpPr/>
            <p:nvPr/>
          </p:nvSpPr>
          <p:spPr>
            <a:xfrm>
              <a:off x="1354225" y="1939800"/>
              <a:ext cx="188725" cy="154875"/>
            </a:xfrm>
            <a:custGeom>
              <a:avLst/>
              <a:gdLst/>
              <a:ahLst/>
              <a:cxnLst/>
              <a:rect l="l" t="t" r="r" b="b"/>
              <a:pathLst>
                <a:path w="7549" h="6195" extrusionOk="0">
                  <a:moveTo>
                    <a:pt x="7433" y="1"/>
                  </a:moveTo>
                  <a:lnTo>
                    <a:pt x="1" y="196"/>
                  </a:lnTo>
                  <a:lnTo>
                    <a:pt x="117" y="5576"/>
                  </a:lnTo>
                  <a:cubicBezTo>
                    <a:pt x="117" y="5576"/>
                    <a:pt x="1859" y="6195"/>
                    <a:pt x="4065" y="6195"/>
                  </a:cubicBezTo>
                  <a:cubicBezTo>
                    <a:pt x="4485" y="6195"/>
                    <a:pt x="4922" y="6172"/>
                    <a:pt x="5367" y="6119"/>
                  </a:cubicBezTo>
                  <a:cubicBezTo>
                    <a:pt x="6086" y="6031"/>
                    <a:pt x="6829" y="5863"/>
                    <a:pt x="7549" y="5576"/>
                  </a:cubicBezTo>
                  <a:lnTo>
                    <a:pt x="7497" y="3009"/>
                  </a:lnTo>
                  <a:lnTo>
                    <a:pt x="74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866;p49"/>
            <p:cNvSpPr/>
            <p:nvPr/>
          </p:nvSpPr>
          <p:spPr>
            <a:xfrm>
              <a:off x="1488375" y="1991100"/>
              <a:ext cx="54575" cy="101675"/>
            </a:xfrm>
            <a:custGeom>
              <a:avLst/>
              <a:gdLst/>
              <a:ahLst/>
              <a:cxnLst/>
              <a:rect l="l" t="t" r="r" b="b"/>
              <a:pathLst>
                <a:path w="2183" h="4067" extrusionOk="0">
                  <a:moveTo>
                    <a:pt x="1407" y="1"/>
                  </a:moveTo>
                  <a:lnTo>
                    <a:pt x="1486" y="1899"/>
                  </a:lnTo>
                  <a:lnTo>
                    <a:pt x="372" y="3524"/>
                  </a:lnTo>
                  <a:lnTo>
                    <a:pt x="1" y="4067"/>
                  </a:lnTo>
                  <a:cubicBezTo>
                    <a:pt x="720" y="3979"/>
                    <a:pt x="1463" y="3811"/>
                    <a:pt x="2183" y="3524"/>
                  </a:cubicBezTo>
                  <a:lnTo>
                    <a:pt x="2131" y="957"/>
                  </a:lnTo>
                  <a:lnTo>
                    <a:pt x="1407" y="1"/>
                  </a:ln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867;p49"/>
            <p:cNvSpPr/>
            <p:nvPr/>
          </p:nvSpPr>
          <p:spPr>
            <a:xfrm>
              <a:off x="1452075" y="2079175"/>
              <a:ext cx="136475" cy="147050"/>
            </a:xfrm>
            <a:custGeom>
              <a:avLst/>
              <a:gdLst/>
              <a:ahLst/>
              <a:cxnLst/>
              <a:rect l="l" t="t" r="r" b="b"/>
              <a:pathLst>
                <a:path w="5459" h="5882" extrusionOk="0">
                  <a:moveTo>
                    <a:pt x="3635" y="1"/>
                  </a:moveTo>
                  <a:cubicBezTo>
                    <a:pt x="2915" y="284"/>
                    <a:pt x="2172" y="456"/>
                    <a:pt x="1458" y="544"/>
                  </a:cubicBezTo>
                  <a:lnTo>
                    <a:pt x="0" y="2670"/>
                  </a:lnTo>
                  <a:lnTo>
                    <a:pt x="3054" y="5882"/>
                  </a:lnTo>
                  <a:cubicBezTo>
                    <a:pt x="3054" y="5882"/>
                    <a:pt x="4257" y="5046"/>
                    <a:pt x="5459" y="4099"/>
                  </a:cubicBezTo>
                  <a:cubicBezTo>
                    <a:pt x="4930" y="2196"/>
                    <a:pt x="4326" y="715"/>
                    <a:pt x="3635" y="1"/>
                  </a:cubicBezTo>
                  <a:close/>
                </a:path>
              </a:pathLst>
            </a:custGeom>
            <a:solidFill>
              <a:srgbClr val="160B2A">
                <a:alpha val="11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868;p49"/>
            <p:cNvSpPr/>
            <p:nvPr/>
          </p:nvSpPr>
          <p:spPr>
            <a:xfrm>
              <a:off x="1435156" y="2151250"/>
              <a:ext cx="46575" cy="42000"/>
            </a:xfrm>
            <a:custGeom>
              <a:avLst/>
              <a:gdLst/>
              <a:ahLst/>
              <a:cxnLst/>
              <a:rect l="l" t="t" r="r" b="b"/>
              <a:pathLst>
                <a:path w="1863" h="1680" extrusionOk="0">
                  <a:moveTo>
                    <a:pt x="1862" y="0"/>
                  </a:moveTo>
                  <a:lnTo>
                    <a:pt x="1862" y="0"/>
                  </a:lnTo>
                  <a:cubicBezTo>
                    <a:pt x="1862" y="0"/>
                    <a:pt x="1482" y="320"/>
                    <a:pt x="1115" y="548"/>
                  </a:cubicBezTo>
                  <a:cubicBezTo>
                    <a:pt x="572" y="891"/>
                    <a:pt x="1" y="1383"/>
                    <a:pt x="126" y="1555"/>
                  </a:cubicBezTo>
                  <a:cubicBezTo>
                    <a:pt x="186" y="1637"/>
                    <a:pt x="272" y="1679"/>
                    <a:pt x="376" y="1679"/>
                  </a:cubicBezTo>
                  <a:cubicBezTo>
                    <a:pt x="536" y="1679"/>
                    <a:pt x="740" y="1578"/>
                    <a:pt x="957" y="1369"/>
                  </a:cubicBezTo>
                  <a:lnTo>
                    <a:pt x="1862"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869;p49"/>
            <p:cNvSpPr/>
            <p:nvPr/>
          </p:nvSpPr>
          <p:spPr>
            <a:xfrm>
              <a:off x="1438725" y="2151250"/>
              <a:ext cx="88450" cy="82300"/>
            </a:xfrm>
            <a:custGeom>
              <a:avLst/>
              <a:gdLst/>
              <a:ahLst/>
              <a:cxnLst/>
              <a:rect l="l" t="t" r="r" b="b"/>
              <a:pathLst>
                <a:path w="3538" h="3292" extrusionOk="0">
                  <a:moveTo>
                    <a:pt x="1685" y="0"/>
                  </a:moveTo>
                  <a:lnTo>
                    <a:pt x="780" y="1369"/>
                  </a:lnTo>
                  <a:cubicBezTo>
                    <a:pt x="367" y="2043"/>
                    <a:pt x="0" y="2757"/>
                    <a:pt x="135" y="2962"/>
                  </a:cubicBezTo>
                  <a:cubicBezTo>
                    <a:pt x="181" y="3033"/>
                    <a:pt x="239" y="3055"/>
                    <a:pt x="292" y="3055"/>
                  </a:cubicBezTo>
                  <a:cubicBezTo>
                    <a:pt x="377" y="3055"/>
                    <a:pt x="450" y="2999"/>
                    <a:pt x="450" y="2999"/>
                  </a:cubicBezTo>
                  <a:lnTo>
                    <a:pt x="450" y="2999"/>
                  </a:lnTo>
                  <a:cubicBezTo>
                    <a:pt x="450" y="2999"/>
                    <a:pt x="441" y="3171"/>
                    <a:pt x="599" y="3222"/>
                  </a:cubicBezTo>
                  <a:cubicBezTo>
                    <a:pt x="615" y="3226"/>
                    <a:pt x="632" y="3229"/>
                    <a:pt x="649" y="3229"/>
                  </a:cubicBezTo>
                  <a:cubicBezTo>
                    <a:pt x="794" y="3229"/>
                    <a:pt x="947" y="3068"/>
                    <a:pt x="947" y="3068"/>
                  </a:cubicBezTo>
                  <a:lnTo>
                    <a:pt x="947" y="3068"/>
                  </a:lnTo>
                  <a:cubicBezTo>
                    <a:pt x="947" y="3068"/>
                    <a:pt x="901" y="3226"/>
                    <a:pt x="1096" y="3287"/>
                  </a:cubicBezTo>
                  <a:cubicBezTo>
                    <a:pt x="1106" y="3290"/>
                    <a:pt x="1117" y="3291"/>
                    <a:pt x="1130" y="3291"/>
                  </a:cubicBezTo>
                  <a:cubicBezTo>
                    <a:pt x="1550" y="3291"/>
                    <a:pt x="3537" y="1667"/>
                    <a:pt x="3537" y="1667"/>
                  </a:cubicBezTo>
                  <a:lnTo>
                    <a:pt x="1685" y="0"/>
                  </a:ln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870;p49"/>
            <p:cNvSpPr/>
            <p:nvPr/>
          </p:nvSpPr>
          <p:spPr>
            <a:xfrm>
              <a:off x="1447650" y="2199875"/>
              <a:ext cx="18475" cy="27175"/>
            </a:xfrm>
            <a:custGeom>
              <a:avLst/>
              <a:gdLst/>
              <a:ahLst/>
              <a:cxnLst/>
              <a:rect l="l" t="t" r="r" b="b"/>
              <a:pathLst>
                <a:path w="739" h="1087" extrusionOk="0">
                  <a:moveTo>
                    <a:pt x="585" y="0"/>
                  </a:moveTo>
                  <a:cubicBezTo>
                    <a:pt x="186" y="515"/>
                    <a:pt x="10" y="1003"/>
                    <a:pt x="1" y="1021"/>
                  </a:cubicBezTo>
                  <a:lnTo>
                    <a:pt x="186" y="1086"/>
                  </a:lnTo>
                  <a:cubicBezTo>
                    <a:pt x="186" y="1082"/>
                    <a:pt x="358" y="608"/>
                    <a:pt x="739" y="121"/>
                  </a:cubicBezTo>
                  <a:lnTo>
                    <a:pt x="5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871;p49"/>
            <p:cNvSpPr/>
            <p:nvPr/>
          </p:nvSpPr>
          <p:spPr>
            <a:xfrm>
              <a:off x="1460300" y="2207175"/>
              <a:ext cx="17075" cy="21950"/>
            </a:xfrm>
            <a:custGeom>
              <a:avLst/>
              <a:gdLst/>
              <a:ahLst/>
              <a:cxnLst/>
              <a:rect l="l" t="t" r="r" b="b"/>
              <a:pathLst>
                <a:path w="683" h="878" extrusionOk="0">
                  <a:moveTo>
                    <a:pt x="534" y="1"/>
                  </a:moveTo>
                  <a:cubicBezTo>
                    <a:pt x="251" y="349"/>
                    <a:pt x="15" y="766"/>
                    <a:pt x="1" y="785"/>
                  </a:cubicBezTo>
                  <a:lnTo>
                    <a:pt x="172" y="878"/>
                  </a:lnTo>
                  <a:cubicBezTo>
                    <a:pt x="172" y="873"/>
                    <a:pt x="409" y="460"/>
                    <a:pt x="683" y="121"/>
                  </a:cubicBez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872;p49"/>
            <p:cNvSpPr/>
            <p:nvPr/>
          </p:nvSpPr>
          <p:spPr>
            <a:xfrm>
              <a:off x="1465525" y="1836125"/>
              <a:ext cx="216800" cy="373625"/>
            </a:xfrm>
            <a:custGeom>
              <a:avLst/>
              <a:gdLst/>
              <a:ahLst/>
              <a:cxnLst/>
              <a:rect l="l" t="t" r="r" b="b"/>
              <a:pathLst>
                <a:path w="8672" h="14945" extrusionOk="0">
                  <a:moveTo>
                    <a:pt x="1498" y="1"/>
                  </a:moveTo>
                  <a:cubicBezTo>
                    <a:pt x="1158" y="1"/>
                    <a:pt x="929" y="7"/>
                    <a:pt x="929" y="7"/>
                  </a:cubicBezTo>
                  <a:lnTo>
                    <a:pt x="2326" y="6200"/>
                  </a:lnTo>
                  <a:lnTo>
                    <a:pt x="2906" y="8214"/>
                  </a:lnTo>
                  <a:lnTo>
                    <a:pt x="0" y="12355"/>
                  </a:lnTo>
                  <a:lnTo>
                    <a:pt x="2558" y="14945"/>
                  </a:lnTo>
                  <a:cubicBezTo>
                    <a:pt x="2558" y="14945"/>
                    <a:pt x="7200" y="11965"/>
                    <a:pt x="7933" y="8636"/>
                  </a:cubicBezTo>
                  <a:cubicBezTo>
                    <a:pt x="8671" y="5308"/>
                    <a:pt x="4953" y="629"/>
                    <a:pt x="4220" y="281"/>
                  </a:cubicBezTo>
                  <a:cubicBezTo>
                    <a:pt x="3706" y="37"/>
                    <a:pt x="2295" y="1"/>
                    <a:pt x="14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873;p49"/>
            <p:cNvSpPr/>
            <p:nvPr/>
          </p:nvSpPr>
          <p:spPr>
            <a:xfrm>
              <a:off x="1369775" y="1703775"/>
              <a:ext cx="31950" cy="31925"/>
            </a:xfrm>
            <a:custGeom>
              <a:avLst/>
              <a:gdLst/>
              <a:ahLst/>
              <a:cxnLst/>
              <a:rect l="l" t="t" r="r" b="b"/>
              <a:pathLst>
                <a:path w="1278" h="1277" extrusionOk="0">
                  <a:moveTo>
                    <a:pt x="637" y="195"/>
                  </a:moveTo>
                  <a:cubicBezTo>
                    <a:pt x="883" y="195"/>
                    <a:pt x="1083" y="395"/>
                    <a:pt x="1083" y="636"/>
                  </a:cubicBezTo>
                  <a:cubicBezTo>
                    <a:pt x="1083" y="882"/>
                    <a:pt x="883" y="1082"/>
                    <a:pt x="637" y="1082"/>
                  </a:cubicBezTo>
                  <a:cubicBezTo>
                    <a:pt x="396" y="1082"/>
                    <a:pt x="196" y="882"/>
                    <a:pt x="196" y="636"/>
                  </a:cubicBezTo>
                  <a:cubicBezTo>
                    <a:pt x="196" y="395"/>
                    <a:pt x="396" y="195"/>
                    <a:pt x="637" y="195"/>
                  </a:cubicBezTo>
                  <a:close/>
                  <a:moveTo>
                    <a:pt x="637" y="0"/>
                  </a:moveTo>
                  <a:cubicBezTo>
                    <a:pt x="289" y="0"/>
                    <a:pt x="1" y="288"/>
                    <a:pt x="1" y="636"/>
                  </a:cubicBezTo>
                  <a:cubicBezTo>
                    <a:pt x="1" y="989"/>
                    <a:pt x="289" y="1277"/>
                    <a:pt x="637" y="1277"/>
                  </a:cubicBezTo>
                  <a:cubicBezTo>
                    <a:pt x="990" y="1277"/>
                    <a:pt x="1277" y="989"/>
                    <a:pt x="1277" y="636"/>
                  </a:cubicBezTo>
                  <a:cubicBezTo>
                    <a:pt x="1277" y="288"/>
                    <a:pt x="990" y="0"/>
                    <a:pt x="6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874;p49"/>
            <p:cNvSpPr/>
            <p:nvPr/>
          </p:nvSpPr>
          <p:spPr>
            <a:xfrm>
              <a:off x="1409475" y="1707600"/>
              <a:ext cx="31925" cy="31950"/>
            </a:xfrm>
            <a:custGeom>
              <a:avLst/>
              <a:gdLst/>
              <a:ahLst/>
              <a:cxnLst/>
              <a:rect l="l" t="t" r="r" b="b"/>
              <a:pathLst>
                <a:path w="1277" h="1278" extrusionOk="0">
                  <a:moveTo>
                    <a:pt x="636" y="196"/>
                  </a:moveTo>
                  <a:cubicBezTo>
                    <a:pt x="882" y="196"/>
                    <a:pt x="1082" y="395"/>
                    <a:pt x="1082" y="641"/>
                  </a:cubicBezTo>
                  <a:cubicBezTo>
                    <a:pt x="1082" y="887"/>
                    <a:pt x="882" y="1087"/>
                    <a:pt x="636" y="1087"/>
                  </a:cubicBezTo>
                  <a:cubicBezTo>
                    <a:pt x="390" y="1087"/>
                    <a:pt x="191" y="887"/>
                    <a:pt x="191" y="641"/>
                  </a:cubicBezTo>
                  <a:cubicBezTo>
                    <a:pt x="191" y="395"/>
                    <a:pt x="390" y="196"/>
                    <a:pt x="636" y="196"/>
                  </a:cubicBezTo>
                  <a:close/>
                  <a:moveTo>
                    <a:pt x="636" y="1"/>
                  </a:moveTo>
                  <a:cubicBezTo>
                    <a:pt x="284" y="1"/>
                    <a:pt x="0" y="288"/>
                    <a:pt x="0" y="641"/>
                  </a:cubicBezTo>
                  <a:cubicBezTo>
                    <a:pt x="0" y="994"/>
                    <a:pt x="284" y="1277"/>
                    <a:pt x="636" y="1277"/>
                  </a:cubicBezTo>
                  <a:cubicBezTo>
                    <a:pt x="989" y="1277"/>
                    <a:pt x="1277" y="994"/>
                    <a:pt x="1277" y="641"/>
                  </a:cubicBezTo>
                  <a:cubicBezTo>
                    <a:pt x="1277" y="288"/>
                    <a:pt x="989" y="1"/>
                    <a:pt x="6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875;p49"/>
            <p:cNvSpPr/>
            <p:nvPr/>
          </p:nvSpPr>
          <p:spPr>
            <a:xfrm>
              <a:off x="1398675" y="1718500"/>
              <a:ext cx="13150" cy="6175"/>
            </a:xfrm>
            <a:custGeom>
              <a:avLst/>
              <a:gdLst/>
              <a:ahLst/>
              <a:cxnLst/>
              <a:rect l="l" t="t" r="r" b="b"/>
              <a:pathLst>
                <a:path w="526" h="247" extrusionOk="0">
                  <a:moveTo>
                    <a:pt x="19" y="1"/>
                  </a:moveTo>
                  <a:lnTo>
                    <a:pt x="1" y="196"/>
                  </a:lnTo>
                  <a:lnTo>
                    <a:pt x="507" y="247"/>
                  </a:lnTo>
                  <a:lnTo>
                    <a:pt x="525" y="57"/>
                  </a:lnTo>
                  <a:lnTo>
                    <a:pt x="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876;p49"/>
            <p:cNvSpPr/>
            <p:nvPr/>
          </p:nvSpPr>
          <p:spPr>
            <a:xfrm>
              <a:off x="1438125" y="1705975"/>
              <a:ext cx="41475" cy="20000"/>
            </a:xfrm>
            <a:custGeom>
              <a:avLst/>
              <a:gdLst/>
              <a:ahLst/>
              <a:cxnLst/>
              <a:rect l="l" t="t" r="r" b="b"/>
              <a:pathLst>
                <a:path w="1659" h="800" extrusionOk="0">
                  <a:moveTo>
                    <a:pt x="1584" y="1"/>
                  </a:moveTo>
                  <a:lnTo>
                    <a:pt x="1" y="618"/>
                  </a:lnTo>
                  <a:lnTo>
                    <a:pt x="71" y="799"/>
                  </a:lnTo>
                  <a:lnTo>
                    <a:pt x="1658" y="182"/>
                  </a:lnTo>
                  <a:lnTo>
                    <a:pt x="158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877;p49"/>
            <p:cNvSpPr/>
            <p:nvPr/>
          </p:nvSpPr>
          <p:spPr>
            <a:xfrm>
              <a:off x="1380125" y="1644350"/>
              <a:ext cx="106425" cy="69075"/>
            </a:xfrm>
            <a:custGeom>
              <a:avLst/>
              <a:gdLst/>
              <a:ahLst/>
              <a:cxnLst/>
              <a:rect l="l" t="t" r="r" b="b"/>
              <a:pathLst>
                <a:path w="4257" h="2763" extrusionOk="0">
                  <a:moveTo>
                    <a:pt x="1889" y="0"/>
                  </a:moveTo>
                  <a:cubicBezTo>
                    <a:pt x="1827" y="0"/>
                    <a:pt x="1766" y="4"/>
                    <a:pt x="1708" y="10"/>
                  </a:cubicBezTo>
                  <a:cubicBezTo>
                    <a:pt x="1671" y="15"/>
                    <a:pt x="1634" y="19"/>
                    <a:pt x="1597" y="24"/>
                  </a:cubicBezTo>
                  <a:cubicBezTo>
                    <a:pt x="1555" y="33"/>
                    <a:pt x="1509" y="43"/>
                    <a:pt x="1467" y="57"/>
                  </a:cubicBezTo>
                  <a:cubicBezTo>
                    <a:pt x="1374" y="84"/>
                    <a:pt x="1286" y="117"/>
                    <a:pt x="1198" y="163"/>
                  </a:cubicBezTo>
                  <a:cubicBezTo>
                    <a:pt x="822" y="354"/>
                    <a:pt x="511" y="706"/>
                    <a:pt x="279" y="1143"/>
                  </a:cubicBezTo>
                  <a:cubicBezTo>
                    <a:pt x="255" y="1185"/>
                    <a:pt x="232" y="1226"/>
                    <a:pt x="214" y="1268"/>
                  </a:cubicBezTo>
                  <a:cubicBezTo>
                    <a:pt x="195" y="1301"/>
                    <a:pt x="181" y="1333"/>
                    <a:pt x="167" y="1370"/>
                  </a:cubicBezTo>
                  <a:cubicBezTo>
                    <a:pt x="144" y="1417"/>
                    <a:pt x="125" y="1463"/>
                    <a:pt x="102" y="1509"/>
                  </a:cubicBezTo>
                  <a:cubicBezTo>
                    <a:pt x="98" y="1523"/>
                    <a:pt x="93" y="1537"/>
                    <a:pt x="88" y="1551"/>
                  </a:cubicBezTo>
                  <a:lnTo>
                    <a:pt x="79" y="1570"/>
                  </a:lnTo>
                  <a:cubicBezTo>
                    <a:pt x="65" y="1612"/>
                    <a:pt x="47" y="1653"/>
                    <a:pt x="33" y="1695"/>
                  </a:cubicBezTo>
                  <a:cubicBezTo>
                    <a:pt x="23" y="1728"/>
                    <a:pt x="9" y="1760"/>
                    <a:pt x="0" y="1797"/>
                  </a:cubicBezTo>
                  <a:cubicBezTo>
                    <a:pt x="427" y="1732"/>
                    <a:pt x="845" y="1556"/>
                    <a:pt x="1193" y="1277"/>
                  </a:cubicBezTo>
                  <a:cubicBezTo>
                    <a:pt x="1360" y="1147"/>
                    <a:pt x="1509" y="994"/>
                    <a:pt x="1643" y="822"/>
                  </a:cubicBezTo>
                  <a:cubicBezTo>
                    <a:pt x="1838" y="1440"/>
                    <a:pt x="2242" y="1997"/>
                    <a:pt x="2790" y="2345"/>
                  </a:cubicBezTo>
                  <a:cubicBezTo>
                    <a:pt x="3226" y="2619"/>
                    <a:pt x="3741" y="2763"/>
                    <a:pt x="4257" y="2763"/>
                  </a:cubicBezTo>
                  <a:lnTo>
                    <a:pt x="4257" y="2740"/>
                  </a:lnTo>
                  <a:lnTo>
                    <a:pt x="4257" y="2721"/>
                  </a:lnTo>
                  <a:cubicBezTo>
                    <a:pt x="4247" y="2345"/>
                    <a:pt x="4178" y="1579"/>
                    <a:pt x="3755" y="957"/>
                  </a:cubicBezTo>
                  <a:cubicBezTo>
                    <a:pt x="3430" y="479"/>
                    <a:pt x="2901" y="84"/>
                    <a:pt x="2033" y="6"/>
                  </a:cubicBezTo>
                  <a:lnTo>
                    <a:pt x="2005" y="6"/>
                  </a:lnTo>
                  <a:cubicBezTo>
                    <a:pt x="1966" y="2"/>
                    <a:pt x="1927" y="0"/>
                    <a:pt x="18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878;p49"/>
            <p:cNvSpPr/>
            <p:nvPr/>
          </p:nvSpPr>
          <p:spPr>
            <a:xfrm>
              <a:off x="1423750" y="1605125"/>
              <a:ext cx="43775" cy="42125"/>
            </a:xfrm>
            <a:custGeom>
              <a:avLst/>
              <a:gdLst/>
              <a:ahLst/>
              <a:cxnLst/>
              <a:rect l="l" t="t" r="r" b="b"/>
              <a:pathLst>
                <a:path w="1751" h="1685" extrusionOk="0">
                  <a:moveTo>
                    <a:pt x="877" y="0"/>
                  </a:moveTo>
                  <a:cubicBezTo>
                    <a:pt x="866" y="0"/>
                    <a:pt x="856" y="1"/>
                    <a:pt x="845" y="1"/>
                  </a:cubicBezTo>
                  <a:cubicBezTo>
                    <a:pt x="423" y="15"/>
                    <a:pt x="0" y="442"/>
                    <a:pt x="10" y="878"/>
                  </a:cubicBezTo>
                  <a:cubicBezTo>
                    <a:pt x="23" y="1306"/>
                    <a:pt x="481" y="1684"/>
                    <a:pt x="897" y="1684"/>
                  </a:cubicBezTo>
                  <a:cubicBezTo>
                    <a:pt x="919" y="1684"/>
                    <a:pt x="940" y="1683"/>
                    <a:pt x="961" y="1681"/>
                  </a:cubicBezTo>
                  <a:cubicBezTo>
                    <a:pt x="1393" y="1640"/>
                    <a:pt x="1750" y="1217"/>
                    <a:pt x="1723" y="785"/>
                  </a:cubicBezTo>
                  <a:cubicBezTo>
                    <a:pt x="1691" y="364"/>
                    <a:pt x="1301" y="0"/>
                    <a:pt x="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879;p49"/>
            <p:cNvSpPr/>
            <p:nvPr/>
          </p:nvSpPr>
          <p:spPr>
            <a:xfrm>
              <a:off x="1466000" y="1711325"/>
              <a:ext cx="35400" cy="44050"/>
            </a:xfrm>
            <a:custGeom>
              <a:avLst/>
              <a:gdLst/>
              <a:ahLst/>
              <a:cxnLst/>
              <a:rect l="l" t="t" r="r" b="b"/>
              <a:pathLst>
                <a:path w="1416" h="1762" extrusionOk="0">
                  <a:moveTo>
                    <a:pt x="633" y="0"/>
                  </a:moveTo>
                  <a:cubicBezTo>
                    <a:pt x="473" y="0"/>
                    <a:pt x="311" y="66"/>
                    <a:pt x="218" y="195"/>
                  </a:cubicBezTo>
                  <a:lnTo>
                    <a:pt x="0" y="1657"/>
                  </a:lnTo>
                  <a:cubicBezTo>
                    <a:pt x="129" y="1728"/>
                    <a:pt x="275" y="1761"/>
                    <a:pt x="422" y="1761"/>
                  </a:cubicBezTo>
                  <a:cubicBezTo>
                    <a:pt x="691" y="1761"/>
                    <a:pt x="963" y="1648"/>
                    <a:pt x="1137" y="1444"/>
                  </a:cubicBezTo>
                  <a:cubicBezTo>
                    <a:pt x="1406" y="1128"/>
                    <a:pt x="1416" y="618"/>
                    <a:pt x="1160" y="288"/>
                  </a:cubicBezTo>
                  <a:cubicBezTo>
                    <a:pt x="1044" y="144"/>
                    <a:pt x="887" y="33"/>
                    <a:pt x="706" y="5"/>
                  </a:cubicBezTo>
                  <a:cubicBezTo>
                    <a:pt x="682" y="2"/>
                    <a:pt x="657" y="0"/>
                    <a:pt x="633" y="0"/>
                  </a:cubicBezTo>
                  <a:close/>
                </a:path>
              </a:pathLst>
            </a:custGeom>
            <a:solidFill>
              <a:srgbClr val="8C60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880;p49"/>
            <p:cNvSpPr/>
            <p:nvPr/>
          </p:nvSpPr>
          <p:spPr>
            <a:xfrm>
              <a:off x="1475975" y="1722450"/>
              <a:ext cx="12200" cy="19525"/>
            </a:xfrm>
            <a:custGeom>
              <a:avLst/>
              <a:gdLst/>
              <a:ahLst/>
              <a:cxnLst/>
              <a:rect l="l" t="t" r="r" b="b"/>
              <a:pathLst>
                <a:path w="488" h="781" extrusionOk="0">
                  <a:moveTo>
                    <a:pt x="84" y="1"/>
                  </a:moveTo>
                  <a:lnTo>
                    <a:pt x="0" y="159"/>
                  </a:lnTo>
                  <a:cubicBezTo>
                    <a:pt x="135" y="321"/>
                    <a:pt x="195" y="544"/>
                    <a:pt x="163" y="753"/>
                  </a:cubicBezTo>
                  <a:lnTo>
                    <a:pt x="353" y="781"/>
                  </a:lnTo>
                  <a:cubicBezTo>
                    <a:pt x="385" y="590"/>
                    <a:pt x="348" y="386"/>
                    <a:pt x="265" y="210"/>
                  </a:cubicBezTo>
                  <a:lnTo>
                    <a:pt x="265" y="210"/>
                  </a:lnTo>
                  <a:lnTo>
                    <a:pt x="469" y="233"/>
                  </a:lnTo>
                  <a:lnTo>
                    <a:pt x="488" y="43"/>
                  </a:lnTo>
                  <a:lnTo>
                    <a:pt x="8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1785;p74"/>
          <p:cNvSpPr txBox="1">
            <a:spLocks/>
          </p:cNvSpPr>
          <p:nvPr/>
        </p:nvSpPr>
        <p:spPr>
          <a:xfrm>
            <a:off x="143464" y="131135"/>
            <a:ext cx="1512768"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Fredoka One"/>
              <a:buNone/>
              <a:defRPr sz="3200" b="0" i="0" u="none" strike="noStrike" cap="none">
                <a:solidFill>
                  <a:schemeClr val="lt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pPr marL="0" marR="0" lvl="0" indent="0" algn="l" defTabSz="914400" rtl="0" eaLnBrk="1" fontAlgn="auto" latinLnBrk="0" hangingPunct="1">
              <a:lnSpc>
                <a:spcPct val="100000"/>
              </a:lnSpc>
              <a:spcBef>
                <a:spcPts val="0"/>
              </a:spcBef>
              <a:spcAft>
                <a:spcPts val="0"/>
              </a:spcAft>
              <a:buClr>
                <a:srgbClr val="EBE6F5"/>
              </a:buClr>
              <a:buSzPts val="3200"/>
              <a:buFont typeface="Fredoka One"/>
              <a:buNone/>
              <a:tabLst/>
              <a:defRPr/>
            </a:pPr>
            <a:r>
              <a:rPr kumimoji="0" lang="en-US" sz="1800" b="0" i="0" u="none" strike="noStrike" kern="0" cap="none" spc="0" normalizeH="0" baseline="0" noProof="0">
                <a:ln>
                  <a:noFill/>
                </a:ln>
                <a:solidFill>
                  <a:srgbClr val="9072D4"/>
                </a:solidFill>
                <a:effectLst/>
                <a:uLnTx/>
                <a:uFillTx/>
                <a:latin typeface="Raleway Black"/>
                <a:sym typeface="Raleway Black"/>
              </a:rPr>
              <a:t>Build tree</a:t>
            </a:r>
            <a:endParaRPr kumimoji="0" lang="vi-VN" sz="1800" b="0" i="0" u="none" strike="noStrike" kern="0" cap="none" spc="0" normalizeH="0" baseline="0" noProof="0" dirty="0">
              <a:ln>
                <a:noFill/>
              </a:ln>
              <a:solidFill>
                <a:srgbClr val="9072D4"/>
              </a:solidFill>
              <a:effectLst/>
              <a:uLnTx/>
              <a:uFillTx/>
              <a:latin typeface="Raleway Black"/>
              <a:sym typeface="Raleway Black"/>
            </a:endParaRPr>
          </a:p>
        </p:txBody>
      </p:sp>
      <p:pic>
        <p:nvPicPr>
          <p:cNvPr id="2" name="Picture 1"/>
          <p:cNvPicPr>
            <a:picLocks noChangeAspect="1"/>
          </p:cNvPicPr>
          <p:nvPr/>
        </p:nvPicPr>
        <p:blipFill>
          <a:blip r:embed="rId5"/>
          <a:stretch>
            <a:fillRect/>
          </a:stretch>
        </p:blipFill>
        <p:spPr>
          <a:xfrm>
            <a:off x="1656232" y="727214"/>
            <a:ext cx="5652343" cy="4175026"/>
          </a:xfrm>
          <a:prstGeom prst="rect">
            <a:avLst/>
          </a:prstGeom>
        </p:spPr>
      </p:pic>
      <p:pic>
        <p:nvPicPr>
          <p:cNvPr id="6" name="Audio 5">
            <a:hlinkClick r:id="" action="ppaction://media"/>
            <a:extLst>
              <a:ext uri="{FF2B5EF4-FFF2-40B4-BE49-F238E27FC236}">
                <a16:creationId xmlns:a16="http://schemas.microsoft.com/office/drawing/2014/main" id="{2A174DD7-47DD-498B-A559-C7B8A3904D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458205173"/>
      </p:ext>
    </p:extLst>
  </p:cSld>
  <p:clrMapOvr>
    <a:masterClrMapping/>
  </p:clrMapOvr>
  <mc:AlternateContent xmlns:mc="http://schemas.openxmlformats.org/markup-compatibility/2006" xmlns:p14="http://schemas.microsoft.com/office/powerpoint/2010/main">
    <mc:Choice Requires="p14">
      <p:transition spd="slow" p14:dur="2000" advTm="82897"/>
    </mc:Choice>
    <mc:Fallback xmlns="">
      <p:transition spd="slow" advTm="8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3|0.7|7.7|0.3|7.2|0.6|15.6|0.6|0.5|0.4"/>
</p:tagLst>
</file>

<file path=ppt/tags/tag10.xml><?xml version="1.0" encoding="utf-8"?>
<p:tagLst xmlns:a="http://schemas.openxmlformats.org/drawingml/2006/main" xmlns:r="http://schemas.openxmlformats.org/officeDocument/2006/relationships" xmlns:p="http://schemas.openxmlformats.org/presentationml/2006/main">
  <p:tag name="TIMING" val="|3.6"/>
</p:tagLst>
</file>

<file path=ppt/tags/tag11.xml><?xml version="1.0" encoding="utf-8"?>
<p:tagLst xmlns:a="http://schemas.openxmlformats.org/drawingml/2006/main" xmlns:r="http://schemas.openxmlformats.org/officeDocument/2006/relationships" xmlns:p="http://schemas.openxmlformats.org/presentationml/2006/main">
  <p:tag name="TIMING" val="|2.4|2.7"/>
</p:tagLst>
</file>

<file path=ppt/tags/tag12.xml><?xml version="1.0" encoding="utf-8"?>
<p:tagLst xmlns:a="http://schemas.openxmlformats.org/drawingml/2006/main" xmlns:r="http://schemas.openxmlformats.org/officeDocument/2006/relationships" xmlns:p="http://schemas.openxmlformats.org/presentationml/2006/main">
  <p:tag name="TIMING" val="|2.4|2.7"/>
</p:tagLst>
</file>

<file path=ppt/tags/tag13.xml><?xml version="1.0" encoding="utf-8"?>
<p:tagLst xmlns:a="http://schemas.openxmlformats.org/drawingml/2006/main" xmlns:r="http://schemas.openxmlformats.org/officeDocument/2006/relationships" xmlns:p="http://schemas.openxmlformats.org/presentationml/2006/main">
  <p:tag name="TIMING" val="|2.4|2.7"/>
</p:tagLst>
</file>

<file path=ppt/tags/tag14.xml><?xml version="1.0" encoding="utf-8"?>
<p:tagLst xmlns:a="http://schemas.openxmlformats.org/drawingml/2006/main" xmlns:r="http://schemas.openxmlformats.org/officeDocument/2006/relationships" xmlns:p="http://schemas.openxmlformats.org/presentationml/2006/main">
  <p:tag name="TIMING" val="|2.4|2.7"/>
</p:tagLst>
</file>

<file path=ppt/tags/tag15.xml><?xml version="1.0" encoding="utf-8"?>
<p:tagLst xmlns:a="http://schemas.openxmlformats.org/drawingml/2006/main" xmlns:r="http://schemas.openxmlformats.org/officeDocument/2006/relationships" xmlns:p="http://schemas.openxmlformats.org/presentationml/2006/main">
  <p:tag name="TIMING" val="|2.4|2.7"/>
</p:tagLst>
</file>

<file path=ppt/tags/tag16.xml><?xml version="1.0" encoding="utf-8"?>
<p:tagLst xmlns:a="http://schemas.openxmlformats.org/drawingml/2006/main" xmlns:r="http://schemas.openxmlformats.org/officeDocument/2006/relationships" xmlns:p="http://schemas.openxmlformats.org/presentationml/2006/main">
  <p:tag name="TIMING" val="|2.4|2.7"/>
</p:tagLst>
</file>

<file path=ppt/tags/tag17.xml><?xml version="1.0" encoding="utf-8"?>
<p:tagLst xmlns:a="http://schemas.openxmlformats.org/drawingml/2006/main" xmlns:r="http://schemas.openxmlformats.org/officeDocument/2006/relationships" xmlns:p="http://schemas.openxmlformats.org/presentationml/2006/main">
  <p:tag name="TIMING" val="|2.4|2.7"/>
</p:tagLst>
</file>

<file path=ppt/tags/tag18.xml><?xml version="1.0" encoding="utf-8"?>
<p:tagLst xmlns:a="http://schemas.openxmlformats.org/drawingml/2006/main" xmlns:r="http://schemas.openxmlformats.org/officeDocument/2006/relationships" xmlns:p="http://schemas.openxmlformats.org/presentationml/2006/main">
  <p:tag name="TIMING" val="|2.4|2.7"/>
</p:tagLst>
</file>

<file path=ppt/tags/tag19.xml><?xml version="1.0" encoding="utf-8"?>
<p:tagLst xmlns:a="http://schemas.openxmlformats.org/drawingml/2006/main" xmlns:r="http://schemas.openxmlformats.org/officeDocument/2006/relationships" xmlns:p="http://schemas.openxmlformats.org/presentationml/2006/main">
  <p:tag name="TIMING" val="|5.6"/>
</p:tagLst>
</file>

<file path=ppt/tags/tag2.xml><?xml version="1.0" encoding="utf-8"?>
<p:tagLst xmlns:a="http://schemas.openxmlformats.org/drawingml/2006/main" xmlns:r="http://schemas.openxmlformats.org/officeDocument/2006/relationships" xmlns:p="http://schemas.openxmlformats.org/presentationml/2006/main">
  <p:tag name="TIMING" val="|6.9"/>
</p:tagLst>
</file>

<file path=ppt/tags/tag3.xml><?xml version="1.0" encoding="utf-8"?>
<p:tagLst xmlns:a="http://schemas.openxmlformats.org/drawingml/2006/main" xmlns:r="http://schemas.openxmlformats.org/officeDocument/2006/relationships" xmlns:p="http://schemas.openxmlformats.org/presentationml/2006/main">
  <p:tag name="TIMING" val="|1.9|16.1|39.7"/>
</p:tagLst>
</file>

<file path=ppt/tags/tag4.xml><?xml version="1.0" encoding="utf-8"?>
<p:tagLst xmlns:a="http://schemas.openxmlformats.org/drawingml/2006/main" xmlns:r="http://schemas.openxmlformats.org/officeDocument/2006/relationships" xmlns:p="http://schemas.openxmlformats.org/presentationml/2006/main">
  <p:tag name="TIMING" val="|1.8"/>
</p:tagLst>
</file>

<file path=ppt/tags/tag5.xml><?xml version="1.0" encoding="utf-8"?>
<p:tagLst xmlns:a="http://schemas.openxmlformats.org/drawingml/2006/main" xmlns:r="http://schemas.openxmlformats.org/officeDocument/2006/relationships" xmlns:p="http://schemas.openxmlformats.org/presentationml/2006/main">
  <p:tag name="TIMING" val="|19.4"/>
</p:tagLst>
</file>

<file path=ppt/tags/tag6.xml><?xml version="1.0" encoding="utf-8"?>
<p:tagLst xmlns:a="http://schemas.openxmlformats.org/drawingml/2006/main" xmlns:r="http://schemas.openxmlformats.org/officeDocument/2006/relationships" xmlns:p="http://schemas.openxmlformats.org/presentationml/2006/main">
  <p:tag name="TIMING" val="|2.1|1.1"/>
</p:tagLst>
</file>

<file path=ppt/tags/tag7.xml><?xml version="1.0" encoding="utf-8"?>
<p:tagLst xmlns:a="http://schemas.openxmlformats.org/drawingml/2006/main" xmlns:r="http://schemas.openxmlformats.org/officeDocument/2006/relationships" xmlns:p="http://schemas.openxmlformats.org/presentationml/2006/main">
  <p:tag name="TIMING" val="|2.1|1.1"/>
</p:tagLst>
</file>

<file path=ppt/tags/tag8.xml><?xml version="1.0" encoding="utf-8"?>
<p:tagLst xmlns:a="http://schemas.openxmlformats.org/drawingml/2006/main" xmlns:r="http://schemas.openxmlformats.org/officeDocument/2006/relationships" xmlns:p="http://schemas.openxmlformats.org/presentationml/2006/main">
  <p:tag name="TIMING" val="|2.1|1.1"/>
</p:tagLst>
</file>

<file path=ppt/tags/tag9.xml><?xml version="1.0" encoding="utf-8"?>
<p:tagLst xmlns:a="http://schemas.openxmlformats.org/drawingml/2006/main" xmlns:r="http://schemas.openxmlformats.org/officeDocument/2006/relationships" xmlns:p="http://schemas.openxmlformats.org/presentationml/2006/main">
  <p:tag name="TIMING" val="|5"/>
</p:tagLst>
</file>

<file path=ppt/theme/theme1.xml><?xml version="1.0" encoding="utf-8"?>
<a:theme xmlns:a="http://schemas.openxmlformats.org/drawingml/2006/main" name="Technology Subject Lesson for Brazilian High School Students by Slidesgo">
  <a:themeElements>
    <a:clrScheme name="Simple Light">
      <a:dk1>
        <a:srgbClr val="160B2A"/>
      </a:dk1>
      <a:lt1>
        <a:srgbClr val="FCFBFA"/>
      </a:lt1>
      <a:dk2>
        <a:srgbClr val="EBE6F5"/>
      </a:dk2>
      <a:lt2>
        <a:srgbClr val="9072D4"/>
      </a:lt2>
      <a:accent1>
        <a:srgbClr val="00C1C4"/>
      </a:accent1>
      <a:accent2>
        <a:srgbClr val="FFB5D0"/>
      </a:accent2>
      <a:accent3>
        <a:srgbClr val="FFD55D"/>
      </a:accent3>
      <a:accent4>
        <a:srgbClr val="FFFFFF"/>
      </a:accent4>
      <a:accent5>
        <a:srgbClr val="FFFFFF"/>
      </a:accent5>
      <a:accent6>
        <a:srgbClr val="FFFFFF"/>
      </a:accent6>
      <a:hlink>
        <a:srgbClr val="160B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chnology Subject Lesson for Brazilian High School Students by Slidesgo">
  <a:themeElements>
    <a:clrScheme name="Simple Light">
      <a:dk1>
        <a:srgbClr val="160B2A"/>
      </a:dk1>
      <a:lt1>
        <a:srgbClr val="FCFBFA"/>
      </a:lt1>
      <a:dk2>
        <a:srgbClr val="EBE6F5"/>
      </a:dk2>
      <a:lt2>
        <a:srgbClr val="9072D4"/>
      </a:lt2>
      <a:accent1>
        <a:srgbClr val="00C1C4"/>
      </a:accent1>
      <a:accent2>
        <a:srgbClr val="FFB5D0"/>
      </a:accent2>
      <a:accent3>
        <a:srgbClr val="FFD55D"/>
      </a:accent3>
      <a:accent4>
        <a:srgbClr val="FFFFFF"/>
      </a:accent4>
      <a:accent5>
        <a:srgbClr val="FFFFFF"/>
      </a:accent5>
      <a:accent6>
        <a:srgbClr val="FFFFFF"/>
      </a:accent6>
      <a:hlink>
        <a:srgbClr val="160B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1406</TotalTime>
  <Words>2907</Words>
  <Application>Microsoft Office PowerPoint</Application>
  <PresentationFormat>On-screen Show (16:9)</PresentationFormat>
  <Paragraphs>180</Paragraphs>
  <Slides>56</Slides>
  <Notes>42</Notes>
  <HiddenSlides>0</HiddenSlides>
  <MMClips>45</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56</vt:i4>
      </vt:variant>
    </vt:vector>
  </HeadingPairs>
  <TitlesOfParts>
    <vt:vector size="70" baseType="lpstr">
      <vt:lpstr>Cambria Math</vt:lpstr>
      <vt:lpstr>Proxima Nova Semibold</vt:lpstr>
      <vt:lpstr>Calibri</vt:lpstr>
      <vt:lpstr>Fredoka One</vt:lpstr>
      <vt:lpstr>Palanquin Dark</vt:lpstr>
      <vt:lpstr>Google Sans</vt:lpstr>
      <vt:lpstr>Raleway</vt:lpstr>
      <vt:lpstr>Proxima Nova</vt:lpstr>
      <vt:lpstr>Arial</vt:lpstr>
      <vt:lpstr>Raleway Black</vt:lpstr>
      <vt:lpstr>Times New Roman</vt:lpstr>
      <vt:lpstr>Technology Subject Lesson for Brazilian High School Students by Slidesgo</vt:lpstr>
      <vt:lpstr>Slidesgo Final Pages</vt:lpstr>
      <vt:lpstr>1_Technology Subject Lesson for Brazilian High School Students by Slidesgo</vt:lpstr>
      <vt:lpstr>CGM-Based Parallel Algorithms for the LCS Problem </vt:lpstr>
      <vt:lpstr>Nội dung</vt:lpstr>
      <vt:lpstr>01. Introduction   </vt:lpstr>
      <vt:lpstr>Giới thiệu</vt:lpstr>
      <vt:lpstr>Sequential algorithm for the M-STR-EC-LCS</vt:lpstr>
      <vt:lpstr>Aho - Corasick Tree  </vt:lpstr>
      <vt:lpstr>PowerPoint Presentation</vt:lpstr>
      <vt:lpstr>PowerPoint Presentation</vt:lpstr>
      <vt:lpstr>PowerPoint Presentation</vt:lpstr>
      <vt:lpstr>PowerPoint Presentation</vt:lpstr>
      <vt:lpstr>PowerPoint Presentation</vt:lpstr>
      <vt:lpstr>PowerPoint Presentation</vt:lpstr>
      <vt:lpstr>Wang et al.’s dynamic programming algorithm  </vt:lpstr>
      <vt:lpstr>PowerPoint Presentation</vt:lpstr>
      <vt:lpstr>PowerPoint Presentation</vt:lpstr>
      <vt:lpstr>Implement with Python3  </vt:lpstr>
      <vt:lpstr>Implement with Python3  </vt:lpstr>
      <vt:lpstr>Implement with Python3  </vt:lpstr>
      <vt:lpstr>Implement with Python3  </vt:lpstr>
      <vt:lpstr>Multi-levels Direct  Acyclic Graph (DAG) </vt:lpstr>
      <vt:lpstr>Định nghĩa 6</vt:lpstr>
      <vt:lpstr>Định nghĩa 7</vt:lpstr>
      <vt:lpstr>Định nghĩa 7</vt:lpstr>
      <vt:lpstr>PowerPoint Presentation</vt:lpstr>
      <vt:lpstr>PowerPoint Presentation</vt:lpstr>
      <vt:lpstr>PowerPoint Presentation</vt:lpstr>
      <vt:lpstr>PowerPoint Presentation</vt:lpstr>
      <vt:lpstr>PowerPoint Presentation</vt:lpstr>
      <vt:lpstr>PowerPoint Presentation</vt:lpstr>
      <vt:lpstr>First CGM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 with Python3  </vt:lpstr>
      <vt:lpstr>Implement with Python3  </vt:lpstr>
      <vt:lpstr>Implement with Python3  </vt:lpstr>
      <vt:lpstr>Implement with Python3  </vt:lpstr>
      <vt:lpstr>Implement with Python3  </vt:lpstr>
      <vt:lpstr>Implement with Python3  </vt:lpstr>
      <vt:lpstr>Implement with Python3  </vt:lpstr>
      <vt:lpstr>Implement with Python3  </vt:lpstr>
      <vt:lpstr>5. Second CGM algorithm for the M-STR-EC-LCS problem</vt:lpstr>
      <vt:lpstr>PowerPoint Presentation</vt:lpstr>
      <vt:lpstr>PowerPoint Presentation</vt:lpstr>
      <vt:lpstr>PowerPoint Presentation</vt:lpstr>
      <vt:lpstr>Sự phụ thuộc giữa các khối</vt:lpstr>
      <vt:lpstr>Ánh xạ giũa các khối trên các bộ xử lí</vt:lpstr>
      <vt:lpstr>Cái nhìn tổng quan về thuật toán:</vt:lpstr>
      <vt:lpstr>Cái nhìn tổng quan về thuật toán: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IOT GIÁM SÁT VÀ QUẢN LÝ TRANG TRẠI NGỰA THÔNG MINH</dc:title>
  <dc:creator>Trần Gia Ưu</dc:creator>
  <cp:lastModifiedBy>ASUS</cp:lastModifiedBy>
  <cp:revision>183</cp:revision>
  <dcterms:modified xsi:type="dcterms:W3CDTF">2023-11-30T17:13:23Z</dcterms:modified>
</cp:coreProperties>
</file>